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906000" cy="6858000" type="A4"/>
  <p:notesSz cx="6799263" cy="99298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 autoAdjust="0"/>
    <p:restoredTop sz="94698" autoAdjust="0"/>
  </p:normalViewPr>
  <p:slideViewPr>
    <p:cSldViewPr showGuides="1">
      <p:cViewPr>
        <p:scale>
          <a:sx n="100" d="100"/>
          <a:sy n="100" d="100"/>
        </p:scale>
        <p:origin x="-52" y="472"/>
      </p:cViewPr>
      <p:guideLst>
        <p:guide orient="horz" pos="1752"/>
        <p:guide pos="5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6" y="0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6" y="9433322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1881C1-3EDA-4EEB-B922-A9EDD50B8CB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6084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6" y="0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9" y="4716661"/>
            <a:ext cx="4986126" cy="446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6" y="9433322"/>
            <a:ext cx="2946347" cy="4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795A41-0E7C-43B6-8236-E81EED74C7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516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OKM_1a_val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13938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929688" cy="43211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i-FI" altLang="fi-FI" noProof="0" smtClean="0"/>
              <a:t>Muokkaa perustyyl. napsautt.</a:t>
            </a:r>
            <a:endParaRPr lang="fi-FI" altLang="fi-FI" noProof="0" dirty="0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392863" y="188913"/>
            <a:ext cx="23114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20975" y="188913"/>
            <a:ext cx="31369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E8378-5292-4B6E-AD55-8389A6CDDD3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3295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>
            <a:lvl1pPr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733A-BA66-43FB-BEBE-767E39D5EF6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920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+mj-lt"/>
              </a:defRPr>
            </a:lvl1pPr>
          </a:lstStyle>
          <a:p>
            <a:fld id="{DFF07A49-115B-43C1-AE25-5A4E22FBC404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176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30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442AE-1B80-4E57-BB98-595AC821BFB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20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C6DDF-5292-4465-ABD5-7800B6B114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296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3905-1254-4F4A-A856-09BCD3A3D4D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6691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E594-3422-4F08-ACAA-63DE5BB6951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390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16524-618B-4AD1-8311-8DE9EF7044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976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2D16-B3D4-450C-85AB-99FC8B67C92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095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A081B-3342-43C2-A9B8-E1B8B514F41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867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5050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</a:t>
            </a:r>
            <a:r>
              <a:rPr lang="fi-FI" altLang="fi-FI" dirty="0" err="1" smtClean="0"/>
              <a:t>perustyyl</a:t>
            </a:r>
            <a:r>
              <a:rPr lang="fi-FI" altLang="fi-FI" dirty="0" smtClean="0"/>
              <a:t>. </a:t>
            </a:r>
            <a:r>
              <a:rPr lang="fi-FI" altLang="fi-FI" dirty="0" err="1" smtClean="0"/>
              <a:t>napsautt</a:t>
            </a:r>
            <a:r>
              <a:rPr lang="fi-FI" alt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smtClean="0"/>
              <a:t>Muokkaa tekstin perustyylejä napsauttamalla</a:t>
            </a:r>
          </a:p>
          <a:p>
            <a:pPr lvl="1"/>
            <a:r>
              <a:rPr lang="fi-FI" altLang="fi-FI" dirty="0" smtClean="0"/>
              <a:t>toinen taso</a:t>
            </a:r>
          </a:p>
          <a:p>
            <a:pPr lvl="2"/>
            <a:r>
              <a:rPr lang="fi-FI" altLang="fi-FI" dirty="0" smtClean="0"/>
              <a:t>kolmas taso</a:t>
            </a:r>
          </a:p>
          <a:p>
            <a:pPr lvl="3"/>
            <a:r>
              <a:rPr lang="fi-FI" altLang="fi-FI" dirty="0" smtClean="0"/>
              <a:t>neljäs taso</a:t>
            </a:r>
          </a:p>
          <a:p>
            <a:pPr lvl="4"/>
            <a:r>
              <a:rPr lang="fi-FI" alt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3663" y="549275"/>
            <a:ext cx="20637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115888"/>
            <a:ext cx="322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kzidenz Grotesk BE" pitchFamily="34" charset="0"/>
              </a:defRPr>
            </a:lvl1pPr>
          </a:lstStyle>
          <a:p>
            <a:fld id="{3A3A8BCA-ED9D-4C0A-ACE8-BD417F5EF6C3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5097016" y="6021288"/>
            <a:ext cx="4179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Turvapaikanhakijat, </a:t>
            </a:r>
            <a:br>
              <a:rPr lang="fi-FI" dirty="0" smtClean="0"/>
            </a:br>
            <a:r>
              <a:rPr lang="fi-FI" dirty="0" smtClean="0"/>
              <a:t>lapset ja nuoret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 bwMode="auto">
          <a:xfrm>
            <a:off x="416727" y="260648"/>
            <a:ext cx="9072000" cy="43770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Työelämä</a:t>
            </a:r>
          </a:p>
        </p:txBody>
      </p:sp>
      <p:sp>
        <p:nvSpPr>
          <p:cNvPr id="8" name="Suorakulmio 7"/>
          <p:cNvSpPr/>
          <p:nvPr/>
        </p:nvSpPr>
        <p:spPr bwMode="auto">
          <a:xfrm>
            <a:off x="416496" y="5942382"/>
            <a:ext cx="3024336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Varhaiskasvatus</a:t>
            </a:r>
          </a:p>
        </p:txBody>
      </p:sp>
      <p:sp>
        <p:nvSpPr>
          <p:cNvPr id="9" name="Suorakulmio 8"/>
          <p:cNvSpPr/>
          <p:nvPr/>
        </p:nvSpPr>
        <p:spPr bwMode="auto">
          <a:xfrm>
            <a:off x="416728" y="5112698"/>
            <a:ext cx="3024336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Esiopetus</a:t>
            </a:r>
          </a:p>
        </p:txBody>
      </p:sp>
      <p:sp>
        <p:nvSpPr>
          <p:cNvPr id="10" name="Suorakulmio 9"/>
          <p:cNvSpPr/>
          <p:nvPr/>
        </p:nvSpPr>
        <p:spPr bwMode="auto">
          <a:xfrm>
            <a:off x="969318" y="4305114"/>
            <a:ext cx="4483605" cy="38864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Perusopetukseen valmistava </a:t>
            </a:r>
            <a: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opetus (</a:t>
            </a:r>
            <a:r>
              <a:rPr lang="fi-FI" sz="1600" dirty="0" smtClean="0"/>
              <a:t>PEVA)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Suorakulmio 10"/>
          <p:cNvSpPr/>
          <p:nvPr/>
        </p:nvSpPr>
        <p:spPr bwMode="auto">
          <a:xfrm>
            <a:off x="416496" y="3496488"/>
            <a:ext cx="5036427" cy="432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Perusopetus</a:t>
            </a:r>
          </a:p>
        </p:txBody>
      </p:sp>
      <p:sp>
        <p:nvSpPr>
          <p:cNvPr id="12" name="Suorakulmio 11"/>
          <p:cNvSpPr/>
          <p:nvPr/>
        </p:nvSpPr>
        <p:spPr bwMode="auto">
          <a:xfrm>
            <a:off x="411058" y="1697106"/>
            <a:ext cx="503640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Lukio</a:t>
            </a:r>
          </a:p>
        </p:txBody>
      </p:sp>
      <p:sp>
        <p:nvSpPr>
          <p:cNvPr id="13" name="Suorakulmio 12"/>
          <p:cNvSpPr/>
          <p:nvPr/>
        </p:nvSpPr>
        <p:spPr bwMode="auto">
          <a:xfrm>
            <a:off x="416728" y="845875"/>
            <a:ext cx="5036400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Korkeakoulut</a:t>
            </a:r>
          </a:p>
        </p:txBody>
      </p:sp>
      <p:sp>
        <p:nvSpPr>
          <p:cNvPr id="14" name="Suorakulmio 13"/>
          <p:cNvSpPr/>
          <p:nvPr/>
        </p:nvSpPr>
        <p:spPr bwMode="auto">
          <a:xfrm>
            <a:off x="3211120" y="2205848"/>
            <a:ext cx="2236338" cy="72704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Lukiokoulutukseen valmistava koulutus</a:t>
            </a:r>
            <a:r>
              <a:rPr lang="fi-FI" sz="1600" dirty="0"/>
              <a:t> </a:t>
            </a:r>
            <a:r>
              <a:rPr lang="fi-FI" sz="1600" dirty="0" smtClean="0"/>
              <a:t>(LUVA)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Suorakulmio 14"/>
          <p:cNvSpPr/>
          <p:nvPr/>
        </p:nvSpPr>
        <p:spPr bwMode="auto">
          <a:xfrm>
            <a:off x="416728" y="2510938"/>
            <a:ext cx="2235600" cy="64708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Lisäopetus</a:t>
            </a:r>
          </a:p>
        </p:txBody>
      </p:sp>
      <p:sp>
        <p:nvSpPr>
          <p:cNvPr id="16" name="Suorakulmio 15"/>
          <p:cNvSpPr/>
          <p:nvPr/>
        </p:nvSpPr>
        <p:spPr bwMode="auto">
          <a:xfrm>
            <a:off x="6537176" y="1694987"/>
            <a:ext cx="2232248" cy="11559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Ammatillinen peruskoulutus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(+</a:t>
            </a:r>
            <a:r>
              <a:rPr kumimoji="0" lang="fi-FI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lisäkoulutus)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8" name="Suorakulmio 17"/>
          <p:cNvSpPr/>
          <p:nvPr/>
        </p:nvSpPr>
        <p:spPr bwMode="auto">
          <a:xfrm>
            <a:off x="6001702" y="4478252"/>
            <a:ext cx="2736000" cy="1155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Vapaa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sivistystyö</a:t>
            </a:r>
          </a:p>
        </p:txBody>
      </p:sp>
      <p:cxnSp>
        <p:nvCxnSpPr>
          <p:cNvPr id="21" name="Suora nuoliyhdysviiva 20"/>
          <p:cNvCxnSpPr/>
          <p:nvPr/>
        </p:nvCxnSpPr>
        <p:spPr bwMode="auto">
          <a:xfrm flipV="1">
            <a:off x="1928664" y="5611776"/>
            <a:ext cx="232" cy="2718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uora nuoliyhdysviiva 24"/>
          <p:cNvCxnSpPr/>
          <p:nvPr/>
        </p:nvCxnSpPr>
        <p:spPr bwMode="auto">
          <a:xfrm flipV="1">
            <a:off x="1928432" y="4764053"/>
            <a:ext cx="232" cy="2718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uora nuoliyhdysviiva 25"/>
          <p:cNvCxnSpPr/>
          <p:nvPr/>
        </p:nvCxnSpPr>
        <p:spPr bwMode="auto">
          <a:xfrm flipV="1">
            <a:off x="1533832" y="3171222"/>
            <a:ext cx="0" cy="3252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uora nuoliyhdysviiva 27"/>
          <p:cNvCxnSpPr/>
          <p:nvPr/>
        </p:nvCxnSpPr>
        <p:spPr bwMode="auto">
          <a:xfrm>
            <a:off x="5479083" y="2420888"/>
            <a:ext cx="972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uora nuoliyhdysviiva 28"/>
          <p:cNvCxnSpPr/>
          <p:nvPr/>
        </p:nvCxnSpPr>
        <p:spPr bwMode="auto">
          <a:xfrm rot="5400000" flipV="1">
            <a:off x="5745163" y="4274616"/>
            <a:ext cx="232" cy="468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uora nuoliyhdysviiva 29"/>
          <p:cNvCxnSpPr/>
          <p:nvPr/>
        </p:nvCxnSpPr>
        <p:spPr bwMode="auto">
          <a:xfrm flipV="1">
            <a:off x="2982219" y="1334896"/>
            <a:ext cx="232" cy="2718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uora nuoliyhdysviiva 22"/>
          <p:cNvCxnSpPr/>
          <p:nvPr/>
        </p:nvCxnSpPr>
        <p:spPr bwMode="auto">
          <a:xfrm flipV="1">
            <a:off x="743769" y="3996887"/>
            <a:ext cx="0" cy="10576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6" name="Ryhmä 75"/>
          <p:cNvGrpSpPr/>
          <p:nvPr/>
        </p:nvGrpSpPr>
        <p:grpSpPr>
          <a:xfrm>
            <a:off x="8805996" y="756750"/>
            <a:ext cx="324000" cy="4068000"/>
            <a:chOff x="8805996" y="756750"/>
            <a:chExt cx="324000" cy="4068000"/>
          </a:xfrm>
        </p:grpSpPr>
        <p:cxnSp>
          <p:nvCxnSpPr>
            <p:cNvPr id="31" name="Suora nuoliyhdysviiva 30"/>
            <p:cNvCxnSpPr/>
            <p:nvPr/>
          </p:nvCxnSpPr>
          <p:spPr bwMode="auto">
            <a:xfrm flipV="1">
              <a:off x="9129464" y="756750"/>
              <a:ext cx="0" cy="4068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uora yhdysviiva 19"/>
            <p:cNvCxnSpPr/>
            <p:nvPr/>
          </p:nvCxnSpPr>
          <p:spPr bwMode="auto">
            <a:xfrm flipH="1">
              <a:off x="8805996" y="4806628"/>
              <a:ext cx="324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3" name="Suora nuoliyhdysviiva 32"/>
          <p:cNvCxnSpPr/>
          <p:nvPr/>
        </p:nvCxnSpPr>
        <p:spPr bwMode="auto">
          <a:xfrm flipV="1">
            <a:off x="2928867" y="3986330"/>
            <a:ext cx="232" cy="2718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uora nuoliyhdysviiva 34"/>
          <p:cNvCxnSpPr/>
          <p:nvPr/>
        </p:nvCxnSpPr>
        <p:spPr bwMode="auto">
          <a:xfrm flipV="1">
            <a:off x="2929258" y="2205850"/>
            <a:ext cx="0" cy="11595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5" name="Ryhmä 74"/>
          <p:cNvGrpSpPr/>
          <p:nvPr/>
        </p:nvGrpSpPr>
        <p:grpSpPr>
          <a:xfrm>
            <a:off x="5447458" y="2850918"/>
            <a:ext cx="1384929" cy="805467"/>
            <a:chOff x="5497584" y="2907021"/>
            <a:chExt cx="2174217" cy="805467"/>
          </a:xfrm>
        </p:grpSpPr>
        <p:cxnSp>
          <p:nvCxnSpPr>
            <p:cNvPr id="27" name="Suora nuoliyhdysviiva 26"/>
            <p:cNvCxnSpPr/>
            <p:nvPr/>
          </p:nvCxnSpPr>
          <p:spPr bwMode="auto">
            <a:xfrm flipV="1">
              <a:off x="7653300" y="2907021"/>
              <a:ext cx="0" cy="80546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uora yhdysviiva 21"/>
            <p:cNvCxnSpPr/>
            <p:nvPr/>
          </p:nvCxnSpPr>
          <p:spPr bwMode="auto">
            <a:xfrm>
              <a:off x="5497584" y="3712488"/>
              <a:ext cx="2174217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8" name="Ryhmä 77"/>
          <p:cNvGrpSpPr/>
          <p:nvPr/>
        </p:nvGrpSpPr>
        <p:grpSpPr>
          <a:xfrm>
            <a:off x="5492830" y="2637532"/>
            <a:ext cx="756314" cy="1840720"/>
            <a:chOff x="5492830" y="2637532"/>
            <a:chExt cx="756314" cy="1620000"/>
          </a:xfrm>
        </p:grpSpPr>
        <p:cxnSp>
          <p:nvCxnSpPr>
            <p:cNvPr id="42" name="Suora yhdysviiva 41"/>
            <p:cNvCxnSpPr/>
            <p:nvPr/>
          </p:nvCxnSpPr>
          <p:spPr bwMode="auto">
            <a:xfrm flipV="1">
              <a:off x="6249144" y="2637532"/>
              <a:ext cx="0" cy="1620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uora nuoliyhdysviiva 43"/>
            <p:cNvCxnSpPr/>
            <p:nvPr/>
          </p:nvCxnSpPr>
          <p:spPr bwMode="auto">
            <a:xfrm flipH="1">
              <a:off x="5492830" y="2654363"/>
              <a:ext cx="7560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Ryhmä 63"/>
          <p:cNvGrpSpPr/>
          <p:nvPr/>
        </p:nvGrpSpPr>
        <p:grpSpPr>
          <a:xfrm>
            <a:off x="5479083" y="1043766"/>
            <a:ext cx="1850181" cy="592346"/>
            <a:chOff x="5479083" y="1043766"/>
            <a:chExt cx="1850181" cy="592346"/>
          </a:xfrm>
        </p:grpSpPr>
        <p:cxnSp>
          <p:nvCxnSpPr>
            <p:cNvPr id="46" name="Suora yhdysviiva 45"/>
            <p:cNvCxnSpPr/>
            <p:nvPr/>
          </p:nvCxnSpPr>
          <p:spPr bwMode="auto">
            <a:xfrm flipV="1">
              <a:off x="7329264" y="1043766"/>
              <a:ext cx="0" cy="59234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uora nuoliyhdysviiva 46"/>
            <p:cNvCxnSpPr/>
            <p:nvPr/>
          </p:nvCxnSpPr>
          <p:spPr bwMode="auto">
            <a:xfrm flipH="1">
              <a:off x="5479083" y="1061899"/>
              <a:ext cx="1850181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8" name="Suora nuoliyhdysviiva 47"/>
          <p:cNvCxnSpPr/>
          <p:nvPr/>
        </p:nvCxnSpPr>
        <p:spPr bwMode="auto">
          <a:xfrm flipV="1">
            <a:off x="7653300" y="756751"/>
            <a:ext cx="0" cy="8793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uora nuoliyhdysviiva 50"/>
          <p:cNvCxnSpPr/>
          <p:nvPr/>
        </p:nvCxnSpPr>
        <p:spPr bwMode="auto">
          <a:xfrm flipV="1">
            <a:off x="4329289" y="2932896"/>
            <a:ext cx="232" cy="50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uora nuoliyhdysviiva 38"/>
          <p:cNvCxnSpPr/>
          <p:nvPr/>
        </p:nvCxnSpPr>
        <p:spPr bwMode="auto">
          <a:xfrm flipV="1">
            <a:off x="1544360" y="2129154"/>
            <a:ext cx="0" cy="3817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Suorakulmio 42"/>
          <p:cNvSpPr/>
          <p:nvPr/>
        </p:nvSpPr>
        <p:spPr bwMode="auto">
          <a:xfrm>
            <a:off x="6969224" y="3333855"/>
            <a:ext cx="1999888" cy="92367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Ammatill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fi-FI" sz="1600" dirty="0" err="1"/>
              <a:t>p</a:t>
            </a:r>
            <a:r>
              <a:rPr kumimoji="0" 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eruskoul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600" dirty="0"/>
              <a:t>v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almentava </a:t>
            </a:r>
            <a:r>
              <a:rPr kumimoji="0" 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koul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(VALMA</a:t>
            </a:r>
            <a: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5" name="Suora nuoliyhdysviiva 44"/>
          <p:cNvCxnSpPr/>
          <p:nvPr/>
        </p:nvCxnSpPr>
        <p:spPr bwMode="auto">
          <a:xfrm>
            <a:off x="5453128" y="3861048"/>
            <a:ext cx="152176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uora nuoliyhdysviiva 48"/>
          <p:cNvCxnSpPr/>
          <p:nvPr/>
        </p:nvCxnSpPr>
        <p:spPr bwMode="auto">
          <a:xfrm flipV="1">
            <a:off x="7639189" y="2829855"/>
            <a:ext cx="232" cy="50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Liite 1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032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auto">
          <a:xfrm>
            <a:off x="416729" y="1052736"/>
            <a:ext cx="4469874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Korkeakoulut</a:t>
            </a:r>
          </a:p>
        </p:txBody>
      </p:sp>
      <p:sp>
        <p:nvSpPr>
          <p:cNvPr id="9" name="Suorakulmio 8"/>
          <p:cNvSpPr/>
          <p:nvPr/>
        </p:nvSpPr>
        <p:spPr bwMode="auto">
          <a:xfrm>
            <a:off x="416728" y="5718210"/>
            <a:ext cx="9072775" cy="439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Alkukartoitus</a:t>
            </a:r>
          </a:p>
        </p:txBody>
      </p:sp>
      <p:sp>
        <p:nvSpPr>
          <p:cNvPr id="10" name="Suorakulmio 9"/>
          <p:cNvSpPr/>
          <p:nvPr/>
        </p:nvSpPr>
        <p:spPr bwMode="auto">
          <a:xfrm>
            <a:off x="5721701" y="2110967"/>
            <a:ext cx="2154811" cy="389152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Muu kielikoulutus</a:t>
            </a:r>
          </a:p>
        </p:txBody>
      </p:sp>
      <p:sp>
        <p:nvSpPr>
          <p:cNvPr id="11" name="Suorakulmio 10"/>
          <p:cNvSpPr/>
          <p:nvPr/>
        </p:nvSpPr>
        <p:spPr bwMode="auto">
          <a:xfrm>
            <a:off x="5122667" y="4404929"/>
            <a:ext cx="2753845" cy="9000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Kotoutumiskoulutus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600" dirty="0" smtClean="0"/>
              <a:t>(luku- ja kirjoitustaito)</a:t>
            </a:r>
            <a:endParaRPr kumimoji="0" 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Suorakulmio 11"/>
          <p:cNvSpPr/>
          <p:nvPr/>
        </p:nvSpPr>
        <p:spPr bwMode="auto">
          <a:xfrm>
            <a:off x="664072" y="4911230"/>
            <a:ext cx="3648500" cy="39369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Aikuisten perusopetus</a:t>
            </a:r>
          </a:p>
        </p:txBody>
      </p:sp>
      <p:sp>
        <p:nvSpPr>
          <p:cNvPr id="13" name="Suorakulmio 12"/>
          <p:cNvSpPr/>
          <p:nvPr/>
        </p:nvSpPr>
        <p:spPr bwMode="auto">
          <a:xfrm>
            <a:off x="8265368" y="2802408"/>
            <a:ext cx="1464542" cy="1155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Vapaa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sivistystyö</a:t>
            </a:r>
          </a:p>
        </p:txBody>
      </p:sp>
      <p:sp>
        <p:nvSpPr>
          <p:cNvPr id="14" name="Suorakulmio 13"/>
          <p:cNvSpPr/>
          <p:nvPr/>
        </p:nvSpPr>
        <p:spPr bwMode="auto">
          <a:xfrm>
            <a:off x="415925" y="2781300"/>
            <a:ext cx="2160000" cy="115593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Ammatillinen aikuiskoulutus</a:t>
            </a:r>
          </a:p>
        </p:txBody>
      </p:sp>
      <p:sp>
        <p:nvSpPr>
          <p:cNvPr id="15" name="Suorakulmio 14"/>
          <p:cNvSpPr/>
          <p:nvPr/>
        </p:nvSpPr>
        <p:spPr bwMode="auto">
          <a:xfrm>
            <a:off x="5716513" y="2781300"/>
            <a:ext cx="2160000" cy="1155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Ammatilliseen peruskoulutukseen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valmentava</a:t>
            </a:r>
            <a: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koulutus </a:t>
            </a:r>
            <a:br>
              <a:rPr kumimoji="0" lang="fi-FI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</a:b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VALMA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4950281" y="6175411"/>
            <a:ext cx="417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Turvapaikanhakijat, aikuiset</a:t>
            </a:r>
            <a:endParaRPr lang="fi-FI" dirty="0"/>
          </a:p>
        </p:txBody>
      </p:sp>
      <p:cxnSp>
        <p:nvCxnSpPr>
          <p:cNvPr id="17" name="Suora nuoliyhdysviiva 16"/>
          <p:cNvCxnSpPr/>
          <p:nvPr/>
        </p:nvCxnSpPr>
        <p:spPr bwMode="auto">
          <a:xfrm flipV="1">
            <a:off x="2504496" y="5304929"/>
            <a:ext cx="0" cy="3780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Suorakulmio 17"/>
          <p:cNvSpPr/>
          <p:nvPr/>
        </p:nvSpPr>
        <p:spPr bwMode="auto">
          <a:xfrm>
            <a:off x="2726603" y="2781300"/>
            <a:ext cx="2160000" cy="11559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Ammatillinen peruskoulutus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(+</a:t>
            </a:r>
            <a:r>
              <a:rPr kumimoji="0" lang="fi-FI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lisäkoulutus)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9" name="Suora nuoliyhdysviiva 18"/>
          <p:cNvCxnSpPr/>
          <p:nvPr/>
        </p:nvCxnSpPr>
        <p:spPr bwMode="auto">
          <a:xfrm flipV="1">
            <a:off x="6376059" y="5329084"/>
            <a:ext cx="0" cy="3307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uora nuoliyhdysviiva 19"/>
          <p:cNvCxnSpPr/>
          <p:nvPr/>
        </p:nvCxnSpPr>
        <p:spPr bwMode="auto">
          <a:xfrm flipV="1">
            <a:off x="1497063" y="741373"/>
            <a:ext cx="0" cy="198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uora nuoliyhdysviiva 20"/>
          <p:cNvCxnSpPr/>
          <p:nvPr/>
        </p:nvCxnSpPr>
        <p:spPr bwMode="auto">
          <a:xfrm flipV="1">
            <a:off x="1907666" y="1556793"/>
            <a:ext cx="0" cy="115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Suorakulmio 21"/>
          <p:cNvSpPr/>
          <p:nvPr/>
        </p:nvSpPr>
        <p:spPr bwMode="auto">
          <a:xfrm>
            <a:off x="382804" y="284472"/>
            <a:ext cx="9072776" cy="43770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Työelämä</a:t>
            </a:r>
          </a:p>
        </p:txBody>
      </p:sp>
      <p:cxnSp>
        <p:nvCxnSpPr>
          <p:cNvPr id="25" name="Suora nuoliyhdysviiva 24"/>
          <p:cNvCxnSpPr/>
          <p:nvPr/>
        </p:nvCxnSpPr>
        <p:spPr bwMode="auto">
          <a:xfrm flipV="1">
            <a:off x="3806603" y="764705"/>
            <a:ext cx="222" cy="198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uora nuoliyhdysviiva 26"/>
          <p:cNvCxnSpPr/>
          <p:nvPr/>
        </p:nvCxnSpPr>
        <p:spPr bwMode="auto">
          <a:xfrm flipV="1">
            <a:off x="3374157" y="1556793"/>
            <a:ext cx="0" cy="1188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uora nuoliyhdysviiva 28"/>
          <p:cNvCxnSpPr/>
          <p:nvPr/>
        </p:nvCxnSpPr>
        <p:spPr bwMode="auto">
          <a:xfrm flipV="1">
            <a:off x="4520952" y="4056018"/>
            <a:ext cx="0" cy="158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uora nuoliyhdysviiva 33"/>
          <p:cNvCxnSpPr/>
          <p:nvPr/>
        </p:nvCxnSpPr>
        <p:spPr bwMode="auto">
          <a:xfrm flipV="1">
            <a:off x="5457056" y="764705"/>
            <a:ext cx="0" cy="352839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uora nuoliyhdysviiva 57"/>
          <p:cNvCxnSpPr/>
          <p:nvPr/>
        </p:nvCxnSpPr>
        <p:spPr bwMode="auto">
          <a:xfrm rot="16200000" flipV="1">
            <a:off x="5327859" y="2981072"/>
            <a:ext cx="0" cy="68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uora nuoliyhdysviiva 22"/>
          <p:cNvCxnSpPr/>
          <p:nvPr/>
        </p:nvCxnSpPr>
        <p:spPr bwMode="auto">
          <a:xfrm flipV="1">
            <a:off x="6761744" y="3975785"/>
            <a:ext cx="0" cy="3307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uora nuoliyhdysviiva 23"/>
          <p:cNvCxnSpPr/>
          <p:nvPr/>
        </p:nvCxnSpPr>
        <p:spPr bwMode="auto">
          <a:xfrm flipV="1">
            <a:off x="8769128" y="766243"/>
            <a:ext cx="222" cy="198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Suorakulmio 27"/>
          <p:cNvSpPr/>
          <p:nvPr/>
        </p:nvSpPr>
        <p:spPr bwMode="auto">
          <a:xfrm>
            <a:off x="560512" y="4293096"/>
            <a:ext cx="3168352" cy="39369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Aikuisten lukiokoulutus</a:t>
            </a:r>
          </a:p>
        </p:txBody>
      </p:sp>
      <p:cxnSp>
        <p:nvCxnSpPr>
          <p:cNvPr id="30" name="Suora nuoliyhdysviiva 29"/>
          <p:cNvCxnSpPr/>
          <p:nvPr/>
        </p:nvCxnSpPr>
        <p:spPr bwMode="auto">
          <a:xfrm flipV="1">
            <a:off x="2384762" y="4647498"/>
            <a:ext cx="0" cy="2637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uora nuoliyhdysviiva 30"/>
          <p:cNvCxnSpPr/>
          <p:nvPr/>
        </p:nvCxnSpPr>
        <p:spPr bwMode="auto">
          <a:xfrm flipV="1">
            <a:off x="4020592" y="3958008"/>
            <a:ext cx="0" cy="9532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uora nuoliyhdysviiva 34"/>
          <p:cNvCxnSpPr/>
          <p:nvPr/>
        </p:nvCxnSpPr>
        <p:spPr bwMode="auto">
          <a:xfrm flipV="1">
            <a:off x="1640632" y="4009302"/>
            <a:ext cx="0" cy="2637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uora nuoliyhdysviiva 35"/>
          <p:cNvCxnSpPr/>
          <p:nvPr/>
        </p:nvCxnSpPr>
        <p:spPr bwMode="auto">
          <a:xfrm flipV="1">
            <a:off x="3285282" y="4009302"/>
            <a:ext cx="0" cy="2637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uora nuoliyhdysviiva 36"/>
          <p:cNvCxnSpPr/>
          <p:nvPr/>
        </p:nvCxnSpPr>
        <p:spPr bwMode="auto">
          <a:xfrm flipV="1">
            <a:off x="8067886" y="698353"/>
            <a:ext cx="0" cy="50198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uora nuoliyhdysviiva 31"/>
          <p:cNvCxnSpPr/>
          <p:nvPr/>
        </p:nvCxnSpPr>
        <p:spPr bwMode="auto">
          <a:xfrm flipV="1">
            <a:off x="2655841" y="1535192"/>
            <a:ext cx="0" cy="27378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uora nuoliyhdysviiva 32"/>
          <p:cNvCxnSpPr/>
          <p:nvPr/>
        </p:nvCxnSpPr>
        <p:spPr bwMode="auto">
          <a:xfrm flipH="1">
            <a:off x="4312572" y="5103750"/>
            <a:ext cx="81009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uora nuoliyhdysviiva 37"/>
          <p:cNvCxnSpPr/>
          <p:nvPr/>
        </p:nvCxnSpPr>
        <p:spPr bwMode="auto">
          <a:xfrm flipH="1" flipV="1">
            <a:off x="3728864" y="4581127"/>
            <a:ext cx="1330755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Liite 2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891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M_suomi_ruotsi">
  <a:themeElements>
    <a:clrScheme name="Mukautettu 261120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0A489"/>
      </a:accent1>
      <a:accent2>
        <a:srgbClr val="FC4C02"/>
      </a:accent2>
      <a:accent3>
        <a:srgbClr val="009CDE"/>
      </a:accent3>
      <a:accent4>
        <a:srgbClr val="9B26B6"/>
      </a:accent4>
      <a:accent5>
        <a:srgbClr val="FFCD00"/>
      </a:accent5>
      <a:accent6>
        <a:srgbClr val="78BE20"/>
      </a:accent6>
      <a:hlink>
        <a:srgbClr val="70A489"/>
      </a:hlink>
      <a:folHlink>
        <a:srgbClr val="004D3B"/>
      </a:folHlink>
    </a:clrScheme>
    <a:fontScheme name="OKM_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OKM_suomi_ruotsi</Template>
  <TotalTime>381</TotalTime>
  <Words>73</Words>
  <Application>Microsoft Office PowerPoint</Application>
  <PresentationFormat>A4-paperi (210 x 297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OKM_suomi_ruotsi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Heikkilä Liisa</dc:creator>
  <cp:lastModifiedBy>Nissilä Leena</cp:lastModifiedBy>
  <cp:revision>37</cp:revision>
  <cp:lastPrinted>2016-01-28T06:57:50Z</cp:lastPrinted>
  <dcterms:created xsi:type="dcterms:W3CDTF">2015-12-21T07:56:44Z</dcterms:created>
  <dcterms:modified xsi:type="dcterms:W3CDTF">2016-04-15T11:33:25Z</dcterms:modified>
</cp:coreProperties>
</file>