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D43B2B-EF7F-4FC0-B089-37143F26E134}" type="doc">
      <dgm:prSet loTypeId="urn:microsoft.com/office/officeart/2005/8/layout/lProcess1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sv-FI"/>
        </a:p>
      </dgm:t>
    </dgm:pt>
    <dgm:pt modelId="{82F452C6-35FD-4338-9575-CD60304A8464}">
      <dgm:prSet phldrT="[Text]" custT="1"/>
      <dgm:spPr/>
      <dgm:t>
        <a:bodyPr/>
        <a:lstStyle/>
        <a:p>
          <a:r>
            <a:rPr lang="sv-FI" sz="1000" b="1" dirty="0" err="1" smtClean="0"/>
            <a:t>Nopeasti</a:t>
          </a:r>
          <a:r>
            <a:rPr lang="sv-FI" sz="1000" b="1" dirty="0" smtClean="0"/>
            <a:t> </a:t>
          </a:r>
          <a:r>
            <a:rPr lang="sv-FI" sz="1000" b="1" dirty="0" err="1" smtClean="0"/>
            <a:t>etenevä</a:t>
          </a:r>
          <a:r>
            <a:rPr lang="sv-FI" sz="1000" b="1" dirty="0" smtClean="0"/>
            <a:t> koulutus</a:t>
          </a:r>
          <a:endParaRPr lang="sv-FI" sz="1000" b="1" dirty="0"/>
        </a:p>
      </dgm:t>
    </dgm:pt>
    <dgm:pt modelId="{5CE914D3-4EE3-4FF1-9A3A-0AF17523E22C}" type="parTrans" cxnId="{2C6027ED-DDDD-427E-ADC6-4D7B2C8CCDEE}">
      <dgm:prSet/>
      <dgm:spPr/>
      <dgm:t>
        <a:bodyPr/>
        <a:lstStyle/>
        <a:p>
          <a:endParaRPr lang="sv-FI"/>
        </a:p>
      </dgm:t>
    </dgm:pt>
    <dgm:pt modelId="{D469EED0-3523-420D-94C4-4972CB48A819}" type="sibTrans" cxnId="{2C6027ED-DDDD-427E-ADC6-4D7B2C8CCDEE}">
      <dgm:prSet/>
      <dgm:spPr/>
      <dgm:t>
        <a:bodyPr/>
        <a:lstStyle/>
        <a:p>
          <a:endParaRPr lang="sv-FI"/>
        </a:p>
      </dgm:t>
    </dgm:pt>
    <dgm:pt modelId="{3CC3029A-69EB-4E90-A5D7-A03ECE63942C}">
      <dgm:prSet phldrT="[Text]" custT="1"/>
      <dgm:spPr/>
      <dgm:t>
        <a:bodyPr/>
        <a:lstStyle/>
        <a:p>
          <a:r>
            <a:rPr lang="sv-FI" sz="1200" dirty="0" smtClean="0"/>
            <a:t>1</a:t>
          </a:r>
          <a:endParaRPr lang="sv-FI" sz="1200" dirty="0"/>
        </a:p>
      </dgm:t>
    </dgm:pt>
    <dgm:pt modelId="{B84049F9-86FB-446A-9845-6A9CD81762A1}" type="parTrans" cxnId="{73220067-BC47-4E6D-8B91-042602CC8CF0}">
      <dgm:prSet/>
      <dgm:spPr/>
      <dgm:t>
        <a:bodyPr/>
        <a:lstStyle/>
        <a:p>
          <a:endParaRPr lang="sv-FI" sz="6000"/>
        </a:p>
      </dgm:t>
    </dgm:pt>
    <dgm:pt modelId="{3CA83EEA-FB1C-46EA-98F9-0CDAF8A8294F}" type="sibTrans" cxnId="{73220067-BC47-4E6D-8B91-042602CC8CF0}">
      <dgm:prSet/>
      <dgm:spPr/>
      <dgm:t>
        <a:bodyPr/>
        <a:lstStyle/>
        <a:p>
          <a:endParaRPr lang="sv-FI" sz="6000"/>
        </a:p>
      </dgm:t>
    </dgm:pt>
    <dgm:pt modelId="{731AA1F5-C604-4F28-9E3C-A57B963002F9}">
      <dgm:prSet phldrT="[Text]" custT="1"/>
      <dgm:spPr/>
      <dgm:t>
        <a:bodyPr/>
        <a:lstStyle/>
        <a:p>
          <a:r>
            <a:rPr lang="sv-FI" sz="1200" dirty="0" smtClean="0"/>
            <a:t>2</a:t>
          </a:r>
          <a:endParaRPr lang="sv-FI" sz="1200" dirty="0"/>
        </a:p>
      </dgm:t>
    </dgm:pt>
    <dgm:pt modelId="{22CF47A0-666F-467B-8EB9-5303A18ECFA2}" type="parTrans" cxnId="{5540B001-39DF-454D-90BB-4AFA8D310EE9}">
      <dgm:prSet/>
      <dgm:spPr/>
      <dgm:t>
        <a:bodyPr/>
        <a:lstStyle/>
        <a:p>
          <a:endParaRPr lang="sv-FI"/>
        </a:p>
      </dgm:t>
    </dgm:pt>
    <dgm:pt modelId="{2DD59DE5-2FCC-4257-831E-9389BD306E9B}" type="sibTrans" cxnId="{5540B001-39DF-454D-90BB-4AFA8D310EE9}">
      <dgm:prSet/>
      <dgm:spPr/>
      <dgm:t>
        <a:bodyPr/>
        <a:lstStyle/>
        <a:p>
          <a:endParaRPr lang="sv-FI"/>
        </a:p>
      </dgm:t>
    </dgm:pt>
    <dgm:pt modelId="{F552EF56-12C9-42FF-9EB9-4DBD93F16C96}">
      <dgm:prSet phldrT="[Text]" custT="1"/>
      <dgm:spPr/>
      <dgm:t>
        <a:bodyPr/>
        <a:lstStyle/>
        <a:p>
          <a:r>
            <a:rPr lang="sv-FI" sz="1000" b="1" dirty="0" err="1" smtClean="0"/>
            <a:t>Normaalisti</a:t>
          </a:r>
          <a:r>
            <a:rPr lang="sv-FI" sz="1000" b="1" dirty="0" smtClean="0"/>
            <a:t> </a:t>
          </a:r>
          <a:r>
            <a:rPr lang="sv-FI" sz="1000" b="1" dirty="0" err="1" smtClean="0"/>
            <a:t>etenevä</a:t>
          </a:r>
          <a:r>
            <a:rPr lang="sv-FI" sz="1000" b="1" dirty="0" smtClean="0"/>
            <a:t> koulutus</a:t>
          </a:r>
          <a:endParaRPr lang="sv-FI" sz="1000" b="1" dirty="0"/>
        </a:p>
      </dgm:t>
    </dgm:pt>
    <dgm:pt modelId="{71160238-BE9A-4920-B269-EF0A312C6B55}" type="parTrans" cxnId="{EDB5C5E5-7128-4E01-9416-0A50B485C348}">
      <dgm:prSet/>
      <dgm:spPr/>
      <dgm:t>
        <a:bodyPr/>
        <a:lstStyle/>
        <a:p>
          <a:endParaRPr lang="sv-FI"/>
        </a:p>
      </dgm:t>
    </dgm:pt>
    <dgm:pt modelId="{665703F1-0103-4D99-8A31-9DF91F4735BC}" type="sibTrans" cxnId="{EDB5C5E5-7128-4E01-9416-0A50B485C348}">
      <dgm:prSet/>
      <dgm:spPr/>
      <dgm:t>
        <a:bodyPr/>
        <a:lstStyle/>
        <a:p>
          <a:endParaRPr lang="sv-FI"/>
        </a:p>
      </dgm:t>
    </dgm:pt>
    <dgm:pt modelId="{2C92A6C9-6CA3-4C9D-B402-0B905DCF0E79}">
      <dgm:prSet phldrT="[Text]" custT="1"/>
      <dgm:spPr/>
      <dgm:t>
        <a:bodyPr/>
        <a:lstStyle/>
        <a:p>
          <a:r>
            <a:rPr lang="sv-FI" sz="1200" dirty="0" smtClean="0"/>
            <a:t>1</a:t>
          </a:r>
          <a:endParaRPr lang="sv-FI" sz="1200" dirty="0"/>
        </a:p>
      </dgm:t>
    </dgm:pt>
    <dgm:pt modelId="{B0595140-ACA4-4696-9FEE-29F0FF34B6FB}" type="parTrans" cxnId="{A9FC8B41-091D-475B-97E1-1D3F6781B589}">
      <dgm:prSet/>
      <dgm:spPr/>
      <dgm:t>
        <a:bodyPr/>
        <a:lstStyle/>
        <a:p>
          <a:endParaRPr lang="sv-FI" sz="6000"/>
        </a:p>
      </dgm:t>
    </dgm:pt>
    <dgm:pt modelId="{16D11C7A-EFBC-4630-8FCB-33755D230FF4}" type="sibTrans" cxnId="{A9FC8B41-091D-475B-97E1-1D3F6781B589}">
      <dgm:prSet/>
      <dgm:spPr/>
      <dgm:t>
        <a:bodyPr/>
        <a:lstStyle/>
        <a:p>
          <a:endParaRPr lang="sv-FI" sz="6000"/>
        </a:p>
      </dgm:t>
    </dgm:pt>
    <dgm:pt modelId="{E6EB2A17-0431-4D1F-B7D9-D3984D602A04}">
      <dgm:prSet phldrT="[Text]" custT="1"/>
      <dgm:spPr/>
      <dgm:t>
        <a:bodyPr/>
        <a:lstStyle/>
        <a:p>
          <a:r>
            <a:rPr lang="sv-FI" sz="1200" dirty="0" smtClean="0"/>
            <a:t>3</a:t>
          </a:r>
          <a:endParaRPr lang="sv-FI" sz="1200" dirty="0"/>
        </a:p>
      </dgm:t>
    </dgm:pt>
    <dgm:pt modelId="{8C96A055-6950-46A4-91D6-15D411C98429}" type="parTrans" cxnId="{7A7A9C41-D200-4CAA-95A2-0605CE8CF8AF}">
      <dgm:prSet/>
      <dgm:spPr/>
      <dgm:t>
        <a:bodyPr/>
        <a:lstStyle/>
        <a:p>
          <a:endParaRPr lang="sv-FI"/>
        </a:p>
      </dgm:t>
    </dgm:pt>
    <dgm:pt modelId="{ED305DC9-3C4A-4DEF-8D74-EB4152196CEE}" type="sibTrans" cxnId="{7A7A9C41-D200-4CAA-95A2-0605CE8CF8AF}">
      <dgm:prSet/>
      <dgm:spPr/>
      <dgm:t>
        <a:bodyPr/>
        <a:lstStyle/>
        <a:p>
          <a:endParaRPr lang="sv-FI"/>
        </a:p>
      </dgm:t>
    </dgm:pt>
    <dgm:pt modelId="{53DCA37B-0E0A-4652-B33B-5FC527DB44C0}">
      <dgm:prSet phldrT="[Text]" custT="1"/>
      <dgm:spPr/>
      <dgm:t>
        <a:bodyPr/>
        <a:lstStyle/>
        <a:p>
          <a:r>
            <a:rPr lang="sv-FI" sz="1000" b="1" dirty="0" err="1" smtClean="0"/>
            <a:t>Luku</a:t>
          </a:r>
          <a:r>
            <a:rPr lang="sv-FI" sz="1000" b="1" dirty="0" smtClean="0"/>
            <a:t>- ja </a:t>
          </a:r>
          <a:r>
            <a:rPr lang="sv-FI" sz="1000" b="1" dirty="0" err="1" smtClean="0"/>
            <a:t>kirjoitustaidon</a:t>
          </a:r>
          <a:r>
            <a:rPr lang="sv-FI" sz="1000" b="1" dirty="0" smtClean="0"/>
            <a:t> koulutus</a:t>
          </a:r>
          <a:endParaRPr lang="sv-FI" sz="1000" b="1" dirty="0"/>
        </a:p>
      </dgm:t>
    </dgm:pt>
    <dgm:pt modelId="{9A3D3742-9533-4B81-A338-C3EAD759AA57}" type="parTrans" cxnId="{DBCE57E6-68EF-43C4-86AF-A47458C2AAD0}">
      <dgm:prSet/>
      <dgm:spPr/>
      <dgm:t>
        <a:bodyPr/>
        <a:lstStyle/>
        <a:p>
          <a:endParaRPr lang="sv-FI"/>
        </a:p>
      </dgm:t>
    </dgm:pt>
    <dgm:pt modelId="{7AD004C3-DA50-4C97-A4B1-F141DAD3B183}" type="sibTrans" cxnId="{DBCE57E6-68EF-43C4-86AF-A47458C2AAD0}">
      <dgm:prSet/>
      <dgm:spPr/>
      <dgm:t>
        <a:bodyPr/>
        <a:lstStyle/>
        <a:p>
          <a:endParaRPr lang="sv-FI"/>
        </a:p>
      </dgm:t>
    </dgm:pt>
    <dgm:pt modelId="{3C74E24C-D84B-4FF8-AAFC-655AC74ED5CC}">
      <dgm:prSet phldrT="[Text]" custT="1"/>
      <dgm:spPr/>
      <dgm:t>
        <a:bodyPr/>
        <a:lstStyle/>
        <a:p>
          <a:r>
            <a:rPr lang="sv-FI" sz="1200" dirty="0" smtClean="0"/>
            <a:t>3</a:t>
          </a:r>
          <a:endParaRPr lang="sv-FI" sz="1200" dirty="0"/>
        </a:p>
      </dgm:t>
    </dgm:pt>
    <dgm:pt modelId="{4D085FC9-4378-45BB-9576-D4C96681D1D0}" type="parTrans" cxnId="{D9A92B28-6E8F-48C0-AE1D-5180370D291C}">
      <dgm:prSet/>
      <dgm:spPr/>
      <dgm:t>
        <a:bodyPr/>
        <a:lstStyle/>
        <a:p>
          <a:endParaRPr lang="sv-FI"/>
        </a:p>
      </dgm:t>
    </dgm:pt>
    <dgm:pt modelId="{7B0BCA06-902A-4085-91CF-5E4128A82D00}" type="sibTrans" cxnId="{D9A92B28-6E8F-48C0-AE1D-5180370D291C}">
      <dgm:prSet/>
      <dgm:spPr/>
      <dgm:t>
        <a:bodyPr/>
        <a:lstStyle/>
        <a:p>
          <a:endParaRPr lang="sv-FI"/>
        </a:p>
      </dgm:t>
    </dgm:pt>
    <dgm:pt modelId="{1A524F58-5785-4105-8E2B-895AFD98B64E}">
      <dgm:prSet phldrT="[Text]" custT="1"/>
      <dgm:spPr/>
      <dgm:t>
        <a:bodyPr/>
        <a:lstStyle/>
        <a:p>
          <a:r>
            <a:rPr lang="sv-FI" sz="1000" b="1" dirty="0" smtClean="0"/>
            <a:t>Hitaasti </a:t>
          </a:r>
          <a:r>
            <a:rPr lang="sv-FI" sz="1000" b="1" dirty="0" err="1" smtClean="0"/>
            <a:t>etenevä</a:t>
          </a:r>
          <a:r>
            <a:rPr lang="sv-FI" sz="1000" b="1" dirty="0" smtClean="0"/>
            <a:t> koulutus</a:t>
          </a:r>
          <a:endParaRPr lang="sv-FI" sz="1000" b="1" dirty="0"/>
        </a:p>
      </dgm:t>
    </dgm:pt>
    <dgm:pt modelId="{880AB9F4-5B11-43C6-A4BB-72FC33A227B9}" type="parTrans" cxnId="{6B37CA7A-561D-4E27-BF68-07D4B964CC84}">
      <dgm:prSet/>
      <dgm:spPr/>
      <dgm:t>
        <a:bodyPr/>
        <a:lstStyle/>
        <a:p>
          <a:endParaRPr lang="sv-FI"/>
        </a:p>
      </dgm:t>
    </dgm:pt>
    <dgm:pt modelId="{422F89D7-20D6-4A8C-865A-77BB3124E3F4}" type="sibTrans" cxnId="{6B37CA7A-561D-4E27-BF68-07D4B964CC84}">
      <dgm:prSet/>
      <dgm:spPr/>
      <dgm:t>
        <a:bodyPr/>
        <a:lstStyle/>
        <a:p>
          <a:endParaRPr lang="sv-FI"/>
        </a:p>
      </dgm:t>
    </dgm:pt>
    <dgm:pt modelId="{6137E37B-4646-42A6-8393-5EB9BE6C066F}">
      <dgm:prSet phldrT="[Text]" custT="1"/>
      <dgm:spPr/>
      <dgm:t>
        <a:bodyPr/>
        <a:lstStyle/>
        <a:p>
          <a:r>
            <a:rPr lang="sv-FI" sz="1200" dirty="0" smtClean="0"/>
            <a:t>1</a:t>
          </a:r>
          <a:endParaRPr lang="sv-FI" sz="1200" dirty="0"/>
        </a:p>
      </dgm:t>
    </dgm:pt>
    <dgm:pt modelId="{961752F4-20B4-4630-84A1-585FE2372ADA}" type="parTrans" cxnId="{C3B5638D-2EB8-4502-91A6-DFB036DECEF0}">
      <dgm:prSet/>
      <dgm:spPr/>
      <dgm:t>
        <a:bodyPr/>
        <a:lstStyle/>
        <a:p>
          <a:endParaRPr lang="sv-FI"/>
        </a:p>
      </dgm:t>
    </dgm:pt>
    <dgm:pt modelId="{8D06ED15-0DC7-44A9-9441-471658BECD64}" type="sibTrans" cxnId="{C3B5638D-2EB8-4502-91A6-DFB036DECEF0}">
      <dgm:prSet/>
      <dgm:spPr/>
      <dgm:t>
        <a:bodyPr/>
        <a:lstStyle/>
        <a:p>
          <a:endParaRPr lang="sv-FI"/>
        </a:p>
      </dgm:t>
    </dgm:pt>
    <dgm:pt modelId="{16D3B4F9-41A4-4E3F-A467-E682C305E7D9}">
      <dgm:prSet phldrT="[Text]" custT="1"/>
      <dgm:spPr/>
      <dgm:t>
        <a:bodyPr/>
        <a:lstStyle/>
        <a:p>
          <a:r>
            <a:rPr lang="sv-FI" sz="1200" dirty="0" smtClean="0"/>
            <a:t>2</a:t>
          </a:r>
          <a:endParaRPr lang="sv-FI" sz="1200" dirty="0"/>
        </a:p>
      </dgm:t>
    </dgm:pt>
    <dgm:pt modelId="{2B9A70C5-17EA-4CE0-BE6C-25B3A45A8849}" type="parTrans" cxnId="{9F556782-D462-420D-BA3A-1F406E7A9C7F}">
      <dgm:prSet/>
      <dgm:spPr/>
      <dgm:t>
        <a:bodyPr/>
        <a:lstStyle/>
        <a:p>
          <a:endParaRPr lang="sv-FI"/>
        </a:p>
      </dgm:t>
    </dgm:pt>
    <dgm:pt modelId="{EDE8A141-6AFF-404B-8FE8-C6206FEFD92E}" type="sibTrans" cxnId="{9F556782-D462-420D-BA3A-1F406E7A9C7F}">
      <dgm:prSet/>
      <dgm:spPr/>
      <dgm:t>
        <a:bodyPr/>
        <a:lstStyle/>
        <a:p>
          <a:endParaRPr lang="sv-FI"/>
        </a:p>
      </dgm:t>
    </dgm:pt>
    <dgm:pt modelId="{2B5C14A5-C36C-498F-B980-E730A0FF5FF0}">
      <dgm:prSet phldrT="[Text]" custT="1"/>
      <dgm:spPr/>
      <dgm:t>
        <a:bodyPr/>
        <a:lstStyle/>
        <a:p>
          <a:r>
            <a:rPr lang="sv-FI" sz="1200" dirty="0" smtClean="0"/>
            <a:t>3</a:t>
          </a:r>
          <a:endParaRPr lang="sv-FI" sz="1200" dirty="0"/>
        </a:p>
      </dgm:t>
    </dgm:pt>
    <dgm:pt modelId="{4D3E4712-E9F3-41E9-9E54-1768B08653D2}" type="parTrans" cxnId="{4D240095-5CA0-4558-B314-47A08D05506F}">
      <dgm:prSet/>
      <dgm:spPr/>
      <dgm:t>
        <a:bodyPr/>
        <a:lstStyle/>
        <a:p>
          <a:endParaRPr lang="sv-FI"/>
        </a:p>
      </dgm:t>
    </dgm:pt>
    <dgm:pt modelId="{9A1CDE1E-0F21-4468-958C-AF2565294EA5}" type="sibTrans" cxnId="{4D240095-5CA0-4558-B314-47A08D05506F}">
      <dgm:prSet/>
      <dgm:spPr/>
      <dgm:t>
        <a:bodyPr/>
        <a:lstStyle/>
        <a:p>
          <a:endParaRPr lang="sv-FI"/>
        </a:p>
      </dgm:t>
    </dgm:pt>
    <dgm:pt modelId="{7A841FB1-9BB5-4152-837A-6154DD02F464}">
      <dgm:prSet phldrT="[Text]" custT="1"/>
      <dgm:spPr/>
      <dgm:t>
        <a:bodyPr/>
        <a:lstStyle/>
        <a:p>
          <a:r>
            <a:rPr lang="sv-FI" sz="1200" dirty="0" smtClean="0"/>
            <a:t>4</a:t>
          </a:r>
          <a:endParaRPr lang="sv-FI" sz="1200" dirty="0"/>
        </a:p>
      </dgm:t>
    </dgm:pt>
    <dgm:pt modelId="{47A8D983-7842-4FC9-A462-AF564AB66590}" type="parTrans" cxnId="{6F2A1BF6-A7E1-4E08-A3AF-074660189023}">
      <dgm:prSet/>
      <dgm:spPr/>
      <dgm:t>
        <a:bodyPr/>
        <a:lstStyle/>
        <a:p>
          <a:endParaRPr lang="sv-FI"/>
        </a:p>
      </dgm:t>
    </dgm:pt>
    <dgm:pt modelId="{2B7CA95B-16A1-4DD7-B149-10926689DC4F}" type="sibTrans" cxnId="{6F2A1BF6-A7E1-4E08-A3AF-074660189023}">
      <dgm:prSet/>
      <dgm:spPr/>
      <dgm:t>
        <a:bodyPr/>
        <a:lstStyle/>
        <a:p>
          <a:endParaRPr lang="sv-FI"/>
        </a:p>
      </dgm:t>
    </dgm:pt>
    <dgm:pt modelId="{91D45B0F-F9F3-415C-B17F-790737112568}">
      <dgm:prSet phldrT="[Text]" custT="1"/>
      <dgm:spPr/>
      <dgm:t>
        <a:bodyPr/>
        <a:lstStyle/>
        <a:p>
          <a:r>
            <a:rPr lang="sv-FI" sz="1200" dirty="0" smtClean="0"/>
            <a:t>4</a:t>
          </a:r>
          <a:endParaRPr lang="sv-FI" sz="1200" dirty="0"/>
        </a:p>
      </dgm:t>
    </dgm:pt>
    <dgm:pt modelId="{A13DFB18-F88E-442E-9B48-F60A0AED7FE1}" type="parTrans" cxnId="{AA428D07-E966-4998-8C3C-0745B3B1EB54}">
      <dgm:prSet/>
      <dgm:spPr/>
      <dgm:t>
        <a:bodyPr/>
        <a:lstStyle/>
        <a:p>
          <a:endParaRPr lang="sv-FI"/>
        </a:p>
      </dgm:t>
    </dgm:pt>
    <dgm:pt modelId="{64BD0FED-5096-4DB2-9558-BA483BC36E6A}" type="sibTrans" cxnId="{AA428D07-E966-4998-8C3C-0745B3B1EB54}">
      <dgm:prSet/>
      <dgm:spPr/>
      <dgm:t>
        <a:bodyPr/>
        <a:lstStyle/>
        <a:p>
          <a:endParaRPr lang="sv-FI"/>
        </a:p>
      </dgm:t>
    </dgm:pt>
    <dgm:pt modelId="{D9AEE268-99AB-4D1B-9141-5D35EEFB0C12}">
      <dgm:prSet phldrT="[Text]" custT="1"/>
      <dgm:spPr/>
      <dgm:t>
        <a:bodyPr/>
        <a:lstStyle/>
        <a:p>
          <a:r>
            <a:rPr lang="sv-FI" sz="1200" dirty="0" smtClean="0"/>
            <a:t>1</a:t>
          </a:r>
          <a:endParaRPr lang="sv-FI" sz="1200" dirty="0"/>
        </a:p>
      </dgm:t>
    </dgm:pt>
    <dgm:pt modelId="{C4D5C95A-AB66-4CF3-BE7B-C073C752A67F}" type="parTrans" cxnId="{9185DDC9-F17A-4350-B47E-9F279E58B612}">
      <dgm:prSet/>
      <dgm:spPr/>
      <dgm:t>
        <a:bodyPr/>
        <a:lstStyle/>
        <a:p>
          <a:endParaRPr lang="sv-FI"/>
        </a:p>
      </dgm:t>
    </dgm:pt>
    <dgm:pt modelId="{A6C7FAB3-8E0C-4033-874F-1B7C5343256E}" type="sibTrans" cxnId="{9185DDC9-F17A-4350-B47E-9F279E58B612}">
      <dgm:prSet/>
      <dgm:spPr/>
      <dgm:t>
        <a:bodyPr/>
        <a:lstStyle/>
        <a:p>
          <a:endParaRPr lang="sv-FI"/>
        </a:p>
      </dgm:t>
    </dgm:pt>
    <dgm:pt modelId="{BA6265EB-8E6A-44CF-9F56-AC30FEDB3F4E}">
      <dgm:prSet phldrT="[Text]" custT="1"/>
      <dgm:spPr/>
      <dgm:t>
        <a:bodyPr/>
        <a:lstStyle/>
        <a:p>
          <a:r>
            <a:rPr lang="sv-FI" sz="1200" dirty="0" smtClean="0"/>
            <a:t>2</a:t>
          </a:r>
          <a:endParaRPr lang="sv-FI" sz="1200" dirty="0"/>
        </a:p>
      </dgm:t>
    </dgm:pt>
    <dgm:pt modelId="{7528A98F-582B-443B-AE99-7B3474D60A6A}" type="parTrans" cxnId="{E0BE679F-E761-41B2-AF2B-F8412B8F8296}">
      <dgm:prSet/>
      <dgm:spPr/>
      <dgm:t>
        <a:bodyPr/>
        <a:lstStyle/>
        <a:p>
          <a:endParaRPr lang="sv-FI"/>
        </a:p>
      </dgm:t>
    </dgm:pt>
    <dgm:pt modelId="{38FB700A-0BCA-41CE-A151-75D00705208F}" type="sibTrans" cxnId="{E0BE679F-E761-41B2-AF2B-F8412B8F8296}">
      <dgm:prSet/>
      <dgm:spPr/>
      <dgm:t>
        <a:bodyPr/>
        <a:lstStyle/>
        <a:p>
          <a:endParaRPr lang="sv-FI"/>
        </a:p>
      </dgm:t>
    </dgm:pt>
    <dgm:pt modelId="{E1FC4F4E-9C54-4D8E-A76E-3AD5D47AC484}">
      <dgm:prSet phldrT="[Text]" custT="1"/>
      <dgm:spPr/>
      <dgm:t>
        <a:bodyPr/>
        <a:lstStyle/>
        <a:p>
          <a:r>
            <a:rPr lang="sv-FI" sz="1200" dirty="0" smtClean="0"/>
            <a:t>3</a:t>
          </a:r>
          <a:endParaRPr lang="sv-FI" sz="1200" dirty="0"/>
        </a:p>
      </dgm:t>
    </dgm:pt>
    <dgm:pt modelId="{6250251E-7929-4B8B-98C6-B8C4F4C7B82E}" type="parTrans" cxnId="{D39E9A4C-6FEC-44C5-8A80-0C4D60D072CB}">
      <dgm:prSet/>
      <dgm:spPr/>
      <dgm:t>
        <a:bodyPr/>
        <a:lstStyle/>
        <a:p>
          <a:endParaRPr lang="sv-FI"/>
        </a:p>
      </dgm:t>
    </dgm:pt>
    <dgm:pt modelId="{08F2CA72-46C9-45DF-ABC1-C68C27CF46B3}" type="sibTrans" cxnId="{D39E9A4C-6FEC-44C5-8A80-0C4D60D072CB}">
      <dgm:prSet/>
      <dgm:spPr/>
      <dgm:t>
        <a:bodyPr/>
        <a:lstStyle/>
        <a:p>
          <a:endParaRPr lang="sv-FI"/>
        </a:p>
      </dgm:t>
    </dgm:pt>
    <dgm:pt modelId="{54C7BF21-4DE1-4FF0-AA05-3EDBBAFB3618}">
      <dgm:prSet phldrT="[Text]" custT="1"/>
      <dgm:spPr/>
      <dgm:t>
        <a:bodyPr/>
        <a:lstStyle/>
        <a:p>
          <a:r>
            <a:rPr lang="sv-FI" sz="1200" dirty="0" smtClean="0"/>
            <a:t>2</a:t>
          </a:r>
          <a:endParaRPr lang="sv-FI" sz="1200" dirty="0"/>
        </a:p>
      </dgm:t>
    </dgm:pt>
    <dgm:pt modelId="{F3868069-A80F-414D-8194-5D87DC8882B1}" type="parTrans" cxnId="{F8E4EECB-A224-43B1-A449-7302FA8269F8}">
      <dgm:prSet/>
      <dgm:spPr/>
      <dgm:t>
        <a:bodyPr/>
        <a:lstStyle/>
        <a:p>
          <a:endParaRPr lang="sv-FI"/>
        </a:p>
      </dgm:t>
    </dgm:pt>
    <dgm:pt modelId="{CA8DA51F-83E1-4136-97E1-29F0BCD0A0E2}" type="sibTrans" cxnId="{F8E4EECB-A224-43B1-A449-7302FA8269F8}">
      <dgm:prSet/>
      <dgm:spPr/>
      <dgm:t>
        <a:bodyPr/>
        <a:lstStyle/>
        <a:p>
          <a:endParaRPr lang="sv-FI"/>
        </a:p>
      </dgm:t>
    </dgm:pt>
    <dgm:pt modelId="{7B908CDD-D8B5-44E6-B9E3-86778B4A672A}">
      <dgm:prSet custT="1"/>
      <dgm:spPr/>
      <dgm:t>
        <a:bodyPr/>
        <a:lstStyle/>
        <a:p>
          <a:r>
            <a:rPr lang="sv-FI" sz="1200" dirty="0" smtClean="0"/>
            <a:t>4</a:t>
          </a:r>
          <a:endParaRPr lang="sv-FI" sz="1200" dirty="0"/>
        </a:p>
      </dgm:t>
    </dgm:pt>
    <dgm:pt modelId="{9C839201-0521-4336-AFA8-5EBE9F016E2C}" type="parTrans" cxnId="{D19F311D-3497-435B-B418-B5BFB532F92C}">
      <dgm:prSet/>
      <dgm:spPr/>
      <dgm:t>
        <a:bodyPr/>
        <a:lstStyle/>
        <a:p>
          <a:endParaRPr lang="sv-FI"/>
        </a:p>
      </dgm:t>
    </dgm:pt>
    <dgm:pt modelId="{D25E65EA-7FFF-4FE1-AE99-ECA34B2A7522}" type="sibTrans" cxnId="{D19F311D-3497-435B-B418-B5BFB532F92C}">
      <dgm:prSet/>
      <dgm:spPr/>
      <dgm:t>
        <a:bodyPr/>
        <a:lstStyle/>
        <a:p>
          <a:endParaRPr lang="sv-FI"/>
        </a:p>
      </dgm:t>
    </dgm:pt>
    <dgm:pt modelId="{0F5E1817-004D-487E-AA5A-0E57A76DE2C4}">
      <dgm:prSet custT="1"/>
      <dgm:spPr/>
      <dgm:t>
        <a:bodyPr/>
        <a:lstStyle/>
        <a:p>
          <a:r>
            <a:rPr lang="fi-FI" sz="1200" dirty="0" smtClean="0"/>
            <a:t>5</a:t>
          </a:r>
        </a:p>
      </dgm:t>
    </dgm:pt>
    <dgm:pt modelId="{D452CD32-332E-4F8A-A86B-E3282FFF9574}" type="parTrans" cxnId="{DAE22B42-EF3E-41DE-BEF5-69B84CAE3E32}">
      <dgm:prSet/>
      <dgm:spPr/>
      <dgm:t>
        <a:bodyPr/>
        <a:lstStyle/>
        <a:p>
          <a:endParaRPr lang="fi-FI"/>
        </a:p>
      </dgm:t>
    </dgm:pt>
    <dgm:pt modelId="{BAAC5EC7-5548-4B72-B45C-CD22234EF272}" type="sibTrans" cxnId="{DAE22B42-EF3E-41DE-BEF5-69B84CAE3E32}">
      <dgm:prSet/>
      <dgm:spPr/>
      <dgm:t>
        <a:bodyPr/>
        <a:lstStyle/>
        <a:p>
          <a:endParaRPr lang="fi-FI"/>
        </a:p>
      </dgm:t>
    </dgm:pt>
    <dgm:pt modelId="{A05C7601-5B61-4C78-8444-983AF50AC087}" type="pres">
      <dgm:prSet presAssocID="{3FD43B2B-EF7F-4FC0-B089-37143F26E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FI"/>
        </a:p>
      </dgm:t>
    </dgm:pt>
    <dgm:pt modelId="{0180BC0D-0CE7-4F86-967C-197C4E9331B7}" type="pres">
      <dgm:prSet presAssocID="{82F452C6-35FD-4338-9575-CD60304A8464}" presName="vertFlow" presStyleCnt="0"/>
      <dgm:spPr/>
      <dgm:t>
        <a:bodyPr/>
        <a:lstStyle/>
        <a:p>
          <a:endParaRPr lang="fi-FI"/>
        </a:p>
      </dgm:t>
    </dgm:pt>
    <dgm:pt modelId="{30EB34CB-6E66-46EC-BA58-DC23390B08AB}" type="pres">
      <dgm:prSet presAssocID="{82F452C6-35FD-4338-9575-CD60304A8464}" presName="header" presStyleLbl="node1" presStyleIdx="0" presStyleCnt="4" custScaleX="101392" custScaleY="389347" custLinFactY="-134630" custLinFactNeighborX="8019" custLinFactNeighborY="-200000"/>
      <dgm:spPr/>
      <dgm:t>
        <a:bodyPr/>
        <a:lstStyle/>
        <a:p>
          <a:endParaRPr lang="sv-FI"/>
        </a:p>
      </dgm:t>
    </dgm:pt>
    <dgm:pt modelId="{70AD6E48-2C3F-47C0-98AD-87FF00BB869D}" type="pres">
      <dgm:prSet presAssocID="{B84049F9-86FB-446A-9845-6A9CD81762A1}" presName="parTrans" presStyleLbl="sibTrans2D1" presStyleIdx="0" presStyleCnt="16"/>
      <dgm:spPr/>
      <dgm:t>
        <a:bodyPr/>
        <a:lstStyle/>
        <a:p>
          <a:endParaRPr lang="sv-FI"/>
        </a:p>
      </dgm:t>
    </dgm:pt>
    <dgm:pt modelId="{64FFD6EB-8463-469D-9BE5-3C051D4D3478}" type="pres">
      <dgm:prSet presAssocID="{3CC3029A-69EB-4E90-A5D7-A03ECE63942C}" presName="child" presStyleLbl="alignAccFollowNode1" presStyleIdx="0" presStyleCnt="16" custScaleX="81114" custScaleY="243342" custLinFactY="-108023" custLinFactNeighborX="570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86B09849-ED9D-4B5C-AC3C-10866963D724}" type="pres">
      <dgm:prSet presAssocID="{3CA83EEA-FB1C-46EA-98F9-0CDAF8A8294F}" presName="sibTrans" presStyleLbl="sibTrans2D1" presStyleIdx="1" presStyleCnt="16" custScaleX="194637" custScaleY="315831"/>
      <dgm:spPr/>
      <dgm:t>
        <a:bodyPr/>
        <a:lstStyle/>
        <a:p>
          <a:endParaRPr lang="sv-FI"/>
        </a:p>
      </dgm:t>
    </dgm:pt>
    <dgm:pt modelId="{57766E7A-BB5A-40CE-8D1E-39F43A7C908D}" type="pres">
      <dgm:prSet presAssocID="{731AA1F5-C604-4F28-9E3C-A57B963002F9}" presName="child" presStyleLbl="alignAccFollowNode1" presStyleIdx="1" presStyleCnt="16" custScaleX="81114" custScaleY="243342" custLinFactY="-100000" custLinFactNeighborX="5702" custLinFactNeighborY="-185961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924DF9FD-9559-4570-BD03-846CDB933CA7}" type="pres">
      <dgm:prSet presAssocID="{2DD59DE5-2FCC-4257-831E-9389BD306E9B}" presName="sibTrans" presStyleLbl="sibTrans2D1" presStyleIdx="2" presStyleCnt="16" custScaleX="194637" custScaleY="315831"/>
      <dgm:spPr/>
      <dgm:t>
        <a:bodyPr/>
        <a:lstStyle/>
        <a:p>
          <a:endParaRPr lang="sv-FI"/>
        </a:p>
      </dgm:t>
    </dgm:pt>
    <dgm:pt modelId="{15AC37F1-EF3E-4C48-A614-59C9C79CCC09}" type="pres">
      <dgm:prSet presAssocID="{2B5C14A5-C36C-498F-B980-E730A0FF5FF0}" presName="child" presStyleLbl="alignAccFollowNode1" presStyleIdx="2" presStyleCnt="16" custScaleX="81114" custScaleY="243342" custLinFactY="-99947" custLinFactNeighborX="570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E0ED4394-4C9A-4BE9-BDC0-C2A686A3960F}" type="pres">
      <dgm:prSet presAssocID="{9A1CDE1E-0F21-4468-958C-AF2565294EA5}" presName="sibTrans" presStyleLbl="sibTrans2D1" presStyleIdx="3" presStyleCnt="16" custScaleX="194637" custScaleY="315831"/>
      <dgm:spPr/>
      <dgm:t>
        <a:bodyPr/>
        <a:lstStyle/>
        <a:p>
          <a:endParaRPr lang="sv-FI"/>
        </a:p>
      </dgm:t>
    </dgm:pt>
    <dgm:pt modelId="{20EF97DE-22F3-41E7-87E8-D10C7C8082F4}" type="pres">
      <dgm:prSet presAssocID="{7A841FB1-9BB5-4152-837A-6154DD02F464}" presName="child" presStyleLbl="alignAccFollowNode1" presStyleIdx="3" presStyleCnt="16" custScaleX="81114" custScaleY="243342" custLinFactY="-90368" custLinFactNeighborX="570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D90FF979-6D7B-456B-872A-AADAA5CC7F7C}" type="pres">
      <dgm:prSet presAssocID="{82F452C6-35FD-4338-9575-CD60304A8464}" presName="hSp" presStyleCnt="0"/>
      <dgm:spPr/>
      <dgm:t>
        <a:bodyPr/>
        <a:lstStyle/>
        <a:p>
          <a:endParaRPr lang="fi-FI"/>
        </a:p>
      </dgm:t>
    </dgm:pt>
    <dgm:pt modelId="{8D381700-98C2-4167-9936-A77A33CAB71F}" type="pres">
      <dgm:prSet presAssocID="{F552EF56-12C9-42FF-9EB9-4DBD93F16C96}" presName="vertFlow" presStyleCnt="0"/>
      <dgm:spPr/>
      <dgm:t>
        <a:bodyPr/>
        <a:lstStyle/>
        <a:p>
          <a:endParaRPr lang="fi-FI"/>
        </a:p>
      </dgm:t>
    </dgm:pt>
    <dgm:pt modelId="{07C818BE-B007-4395-BCE3-21675B4B75D2}" type="pres">
      <dgm:prSet presAssocID="{F552EF56-12C9-42FF-9EB9-4DBD93F16C96}" presName="header" presStyleLbl="node1" presStyleIdx="1" presStyleCnt="4" custScaleX="101392" custScaleY="389347" custLinFactY="-134630" custLinFactNeighborX="3194" custLinFactNeighborY="-200000"/>
      <dgm:spPr/>
      <dgm:t>
        <a:bodyPr/>
        <a:lstStyle/>
        <a:p>
          <a:endParaRPr lang="sv-FI"/>
        </a:p>
      </dgm:t>
    </dgm:pt>
    <dgm:pt modelId="{07A6D7CF-C1B0-4D5D-9521-C0CE262C43AD}" type="pres">
      <dgm:prSet presAssocID="{B0595140-ACA4-4696-9FEE-29F0FF34B6FB}" presName="parTrans" presStyleLbl="sibTrans2D1" presStyleIdx="4" presStyleCnt="16"/>
      <dgm:spPr/>
      <dgm:t>
        <a:bodyPr/>
        <a:lstStyle/>
        <a:p>
          <a:endParaRPr lang="sv-FI"/>
        </a:p>
      </dgm:t>
    </dgm:pt>
    <dgm:pt modelId="{567D46ED-262D-48EB-8E34-B3F1CE19ABC1}" type="pres">
      <dgm:prSet presAssocID="{2C92A6C9-6CA3-4C9D-B402-0B905DCF0E79}" presName="child" presStyleLbl="alignAccFollowNode1" presStyleIdx="4" presStyleCnt="16" custScaleX="81114" custScaleY="243342" custLinFactY="-108023" custLinFactNeighborX="2279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AC2AD705-3ABD-4FE8-8CA7-EC4E4503F420}" type="pres">
      <dgm:prSet presAssocID="{16D11C7A-EFBC-4630-8FCB-33755D230FF4}" presName="sibTrans" presStyleLbl="sibTrans2D1" presStyleIdx="5" presStyleCnt="16" custScaleX="194638" custScaleY="315831"/>
      <dgm:spPr/>
      <dgm:t>
        <a:bodyPr/>
        <a:lstStyle/>
        <a:p>
          <a:endParaRPr lang="sv-FI"/>
        </a:p>
      </dgm:t>
    </dgm:pt>
    <dgm:pt modelId="{689600D8-DC6F-4E3D-ACD8-DE771E6904DE}" type="pres">
      <dgm:prSet presAssocID="{54C7BF21-4DE1-4FF0-AA05-3EDBBAFB3618}" presName="child" presStyleLbl="alignAccFollowNode1" presStyleIdx="5" presStyleCnt="16" custScaleX="81114" custScaleY="243342" custLinFactY="-100000" custLinFactNeighborX="2279" custLinFactNeighborY="-185961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E721E3B9-27F4-497A-8695-0C54E6CE1902}" type="pres">
      <dgm:prSet presAssocID="{CA8DA51F-83E1-4136-97E1-29F0BCD0A0E2}" presName="sibTrans" presStyleLbl="sibTrans2D1" presStyleIdx="6" presStyleCnt="16" custScaleX="194637" custScaleY="315831"/>
      <dgm:spPr/>
      <dgm:t>
        <a:bodyPr/>
        <a:lstStyle/>
        <a:p>
          <a:endParaRPr lang="sv-FI"/>
        </a:p>
      </dgm:t>
    </dgm:pt>
    <dgm:pt modelId="{C2F33721-9186-4F83-8F9E-5E2DF83A3522}" type="pres">
      <dgm:prSet presAssocID="{E6EB2A17-0431-4D1F-B7D9-D3984D602A04}" presName="child" presStyleLbl="alignAccFollowNode1" presStyleIdx="6" presStyleCnt="16" custScaleX="81114" custScaleY="243342" custLinFactY="-99947" custLinFactNeighborX="227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8BF1188F-56B0-45F8-A8D8-D34B60E0A70D}" type="pres">
      <dgm:prSet presAssocID="{ED305DC9-3C4A-4DEF-8D74-EB4152196CEE}" presName="sibTrans" presStyleLbl="sibTrans2D1" presStyleIdx="7" presStyleCnt="16" custScaleX="194637" custScaleY="315831"/>
      <dgm:spPr/>
      <dgm:t>
        <a:bodyPr/>
        <a:lstStyle/>
        <a:p>
          <a:endParaRPr lang="sv-FI"/>
        </a:p>
      </dgm:t>
    </dgm:pt>
    <dgm:pt modelId="{59FC0D90-D60E-4034-AFE5-3BD3502D104E}" type="pres">
      <dgm:prSet presAssocID="{7B908CDD-D8B5-44E6-B9E3-86778B4A672A}" presName="child" presStyleLbl="alignAccFollowNode1" presStyleIdx="7" presStyleCnt="16" custScaleX="80705" custScaleY="243342" custLinFactY="-90368" custLinFactNeighborX="20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E59A8CF3-F5D5-434C-98C9-3A0829C12E57}" type="pres">
      <dgm:prSet presAssocID="{F552EF56-12C9-42FF-9EB9-4DBD93F16C96}" presName="hSp" presStyleCnt="0"/>
      <dgm:spPr/>
      <dgm:t>
        <a:bodyPr/>
        <a:lstStyle/>
        <a:p>
          <a:endParaRPr lang="fi-FI"/>
        </a:p>
      </dgm:t>
    </dgm:pt>
    <dgm:pt modelId="{BBDB2B90-FDC2-48E4-A567-684BA1A90953}" type="pres">
      <dgm:prSet presAssocID="{1A524F58-5785-4105-8E2B-895AFD98B64E}" presName="vertFlow" presStyleCnt="0"/>
      <dgm:spPr/>
      <dgm:t>
        <a:bodyPr/>
        <a:lstStyle/>
        <a:p>
          <a:endParaRPr lang="fi-FI"/>
        </a:p>
      </dgm:t>
    </dgm:pt>
    <dgm:pt modelId="{C482048A-CFE9-42DD-B1B2-028A278EC5E2}" type="pres">
      <dgm:prSet presAssocID="{1A524F58-5785-4105-8E2B-895AFD98B64E}" presName="header" presStyleLbl="node1" presStyleIdx="2" presStyleCnt="4" custScaleX="101392" custScaleY="389347" custLinFactY="-139884" custLinFactNeighborX="-7000" custLinFactNeighborY="-200000"/>
      <dgm:spPr/>
      <dgm:t>
        <a:bodyPr/>
        <a:lstStyle/>
        <a:p>
          <a:endParaRPr lang="sv-FI"/>
        </a:p>
      </dgm:t>
    </dgm:pt>
    <dgm:pt modelId="{1F8A351A-A334-4697-86D7-9800949C039C}" type="pres">
      <dgm:prSet presAssocID="{961752F4-20B4-4630-84A1-585FE2372ADA}" presName="parTrans" presStyleLbl="sibTrans2D1" presStyleIdx="8" presStyleCnt="16"/>
      <dgm:spPr/>
      <dgm:t>
        <a:bodyPr/>
        <a:lstStyle/>
        <a:p>
          <a:endParaRPr lang="sv-FI"/>
        </a:p>
      </dgm:t>
    </dgm:pt>
    <dgm:pt modelId="{98DAC6E1-4D25-414C-A048-9EF4BADAA582}" type="pres">
      <dgm:prSet presAssocID="{6137E37B-4646-42A6-8393-5EB9BE6C066F}" presName="child" presStyleLbl="alignAccFollowNode1" presStyleIdx="8" presStyleCnt="16" custScaleX="80705" custScaleY="242115" custLinFactY="-108023" custLinFactNeighborX="-9346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A3363EAA-9C74-4C34-8E6D-08405C544B1F}" type="pres">
      <dgm:prSet presAssocID="{8D06ED15-0DC7-44A9-9441-471658BECD64}" presName="sibTrans" presStyleLbl="sibTrans2D1" presStyleIdx="9" presStyleCnt="16" custScaleX="194637" custScaleY="315831"/>
      <dgm:spPr/>
      <dgm:t>
        <a:bodyPr/>
        <a:lstStyle/>
        <a:p>
          <a:endParaRPr lang="sv-FI"/>
        </a:p>
      </dgm:t>
    </dgm:pt>
    <dgm:pt modelId="{FC2290D8-BF31-4064-AA4A-B7C29905B53C}" type="pres">
      <dgm:prSet presAssocID="{16D3B4F9-41A4-4E3F-A467-E682C305E7D9}" presName="child" presStyleLbl="alignAccFollowNode1" presStyleIdx="9" presStyleCnt="16" custScaleX="80705" custScaleY="242115" custLinFactY="-100000" custLinFactNeighborX="-9346" custLinFactNeighborY="-174889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7ABDDF56-8603-44D0-B7D3-3C0C05B0D0F9}" type="pres">
      <dgm:prSet presAssocID="{EDE8A141-6AFF-404B-8FE8-C6206FEFD92E}" presName="sibTrans" presStyleLbl="sibTrans2D1" presStyleIdx="10" presStyleCnt="16" custScaleX="194637" custScaleY="315831"/>
      <dgm:spPr/>
      <dgm:t>
        <a:bodyPr/>
        <a:lstStyle/>
        <a:p>
          <a:endParaRPr lang="sv-FI"/>
        </a:p>
      </dgm:t>
    </dgm:pt>
    <dgm:pt modelId="{2EBDC7C5-0D0E-4D57-91BD-42B2594454A1}" type="pres">
      <dgm:prSet presAssocID="{3C74E24C-D84B-4FF8-AAFC-655AC74ED5CC}" presName="child" presStyleLbl="alignAccFollowNode1" presStyleIdx="10" presStyleCnt="16" custScaleX="80705" custScaleY="242115" custLinFactY="-97493" custLinFactNeighborX="-934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E75568B9-6280-40CC-A647-261B020C492B}" type="pres">
      <dgm:prSet presAssocID="{7B0BCA06-902A-4085-91CF-5E4128A82D00}" presName="sibTrans" presStyleLbl="sibTrans2D1" presStyleIdx="11" presStyleCnt="16" custScaleX="194637" custScaleY="315831"/>
      <dgm:spPr/>
      <dgm:t>
        <a:bodyPr/>
        <a:lstStyle/>
        <a:p>
          <a:endParaRPr lang="sv-FI"/>
        </a:p>
      </dgm:t>
    </dgm:pt>
    <dgm:pt modelId="{9158FB76-1A36-42DC-ADAC-C0EAC60C6A1B}" type="pres">
      <dgm:prSet presAssocID="{91D45B0F-F9F3-415C-B17F-790737112568}" presName="child" presStyleLbl="alignAccFollowNode1" presStyleIdx="11" presStyleCnt="16" custScaleX="80401" custScaleY="241202" custLinFactY="-62769" custLinFactNeighborX="-94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F1958B15-848B-44B6-B46E-1E163C779B24}" type="pres">
      <dgm:prSet presAssocID="{64BD0FED-5096-4DB2-9558-BA483BC36E6A}" presName="sibTrans" presStyleLbl="sibTrans2D1" presStyleIdx="12" presStyleCnt="16"/>
      <dgm:spPr/>
      <dgm:t>
        <a:bodyPr/>
        <a:lstStyle/>
        <a:p>
          <a:endParaRPr lang="sv-FI"/>
        </a:p>
      </dgm:t>
    </dgm:pt>
    <dgm:pt modelId="{1AB6C61E-C1AC-451B-834A-470321B7D4CA}" type="pres">
      <dgm:prSet presAssocID="{0F5E1817-004D-487E-AA5A-0E57A76DE2C4}" presName="child" presStyleLbl="alignAccFollowNode1" presStyleIdx="12" presStyleCnt="16" custScaleX="79969" custScaleY="239907" custLinFactY="-51050" custLinFactNeighborX="-971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3F17F74-838F-4AF2-84D5-8A50A837E0EC}" type="pres">
      <dgm:prSet presAssocID="{1A524F58-5785-4105-8E2B-895AFD98B64E}" presName="hSp" presStyleCnt="0"/>
      <dgm:spPr/>
      <dgm:t>
        <a:bodyPr/>
        <a:lstStyle/>
        <a:p>
          <a:endParaRPr lang="fi-FI"/>
        </a:p>
      </dgm:t>
    </dgm:pt>
    <dgm:pt modelId="{AA4ABE1A-C5D8-4145-95B8-CD6AAF419D24}" type="pres">
      <dgm:prSet presAssocID="{53DCA37B-0E0A-4652-B33B-5FC527DB44C0}" presName="vertFlow" presStyleCnt="0"/>
      <dgm:spPr/>
      <dgm:t>
        <a:bodyPr/>
        <a:lstStyle/>
        <a:p>
          <a:endParaRPr lang="fi-FI"/>
        </a:p>
      </dgm:t>
    </dgm:pt>
    <dgm:pt modelId="{BBFC6352-89C2-4C79-BFF8-4224D8D1B1A5}" type="pres">
      <dgm:prSet presAssocID="{53DCA37B-0E0A-4652-B33B-5FC527DB44C0}" presName="header" presStyleLbl="node1" presStyleIdx="3" presStyleCnt="4" custScaleX="101392" custScaleY="389347" custLinFactY="-122155" custLinFactNeighborX="-16477" custLinFactNeighborY="-200000"/>
      <dgm:spPr/>
      <dgm:t>
        <a:bodyPr/>
        <a:lstStyle/>
        <a:p>
          <a:endParaRPr lang="sv-FI"/>
        </a:p>
      </dgm:t>
    </dgm:pt>
    <dgm:pt modelId="{99FEF9FF-CB8F-471B-A7C7-B56A6264ECC8}" type="pres">
      <dgm:prSet presAssocID="{C4D5C95A-AB66-4CF3-BE7B-C073C752A67F}" presName="parTrans" presStyleLbl="sibTrans2D1" presStyleIdx="13" presStyleCnt="16"/>
      <dgm:spPr/>
      <dgm:t>
        <a:bodyPr/>
        <a:lstStyle/>
        <a:p>
          <a:endParaRPr lang="sv-FI"/>
        </a:p>
      </dgm:t>
    </dgm:pt>
    <dgm:pt modelId="{F41FBBEA-E965-4D19-826C-10ACD4ABB855}" type="pres">
      <dgm:prSet presAssocID="{D9AEE268-99AB-4D1B-9141-5D35EEFB0C12}" presName="child" presStyleLbl="alignAccFollowNode1" presStyleIdx="13" presStyleCnt="16" custScaleX="81114" custScaleY="351864" custLinFactY="-108023" custLinFactNeighborX="-12564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4C47B9C6-CEE8-4488-AD62-D9379DB063DE}" type="pres">
      <dgm:prSet presAssocID="{A6C7FAB3-8E0C-4033-874F-1B7C5343256E}" presName="sibTrans" presStyleLbl="sibTrans2D1" presStyleIdx="14" presStyleCnt="16" custScaleX="194637" custScaleY="315831"/>
      <dgm:spPr/>
      <dgm:t>
        <a:bodyPr/>
        <a:lstStyle/>
        <a:p>
          <a:endParaRPr lang="sv-FI"/>
        </a:p>
      </dgm:t>
    </dgm:pt>
    <dgm:pt modelId="{EAAE43BA-C172-4897-8055-6AE207500F63}" type="pres">
      <dgm:prSet presAssocID="{BA6265EB-8E6A-44CF-9F56-AC30FEDB3F4E}" presName="child" presStyleLbl="alignAccFollowNode1" presStyleIdx="14" presStyleCnt="16" custScaleX="80401" custScaleY="351864" custLinFactY="-100000" custLinFactNeighborX="-12920" custLinFactNeighborY="-15481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  <dgm:pt modelId="{AB97CE80-90FD-4276-9996-10A49F0979B0}" type="pres">
      <dgm:prSet presAssocID="{38FB700A-0BCA-41CE-A151-75D00705208F}" presName="sibTrans" presStyleLbl="sibTrans2D1" presStyleIdx="15" presStyleCnt="16" custScaleX="194637" custScaleY="315831"/>
      <dgm:spPr/>
      <dgm:t>
        <a:bodyPr/>
        <a:lstStyle/>
        <a:p>
          <a:endParaRPr lang="sv-FI"/>
        </a:p>
      </dgm:t>
    </dgm:pt>
    <dgm:pt modelId="{0856E3F4-991F-430D-928F-5AE11E8653F0}" type="pres">
      <dgm:prSet presAssocID="{E1FC4F4E-9C54-4D8E-A76E-3AD5D47AC484}" presName="child" presStyleLbl="alignAccFollowNode1" presStyleIdx="15" presStyleCnt="16" custScaleX="79999" custScaleY="351864" custLinFactY="-93053" custLinFactNeighborX="-1312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v-FI"/>
        </a:p>
      </dgm:t>
    </dgm:pt>
  </dgm:ptLst>
  <dgm:cxnLst>
    <dgm:cxn modelId="{B108B3C6-8B5D-4D89-A0EB-9AF4ACBEA5DE}" type="presOf" srcId="{F552EF56-12C9-42FF-9EB9-4DBD93F16C96}" destId="{07C818BE-B007-4395-BCE3-21675B4B75D2}" srcOrd="0" destOrd="0" presId="urn:microsoft.com/office/officeart/2005/8/layout/lProcess1"/>
    <dgm:cxn modelId="{C3B5638D-2EB8-4502-91A6-DFB036DECEF0}" srcId="{1A524F58-5785-4105-8E2B-895AFD98B64E}" destId="{6137E37B-4646-42A6-8393-5EB9BE6C066F}" srcOrd="0" destOrd="0" parTransId="{961752F4-20B4-4630-84A1-585FE2372ADA}" sibTransId="{8D06ED15-0DC7-44A9-9441-471658BECD64}"/>
    <dgm:cxn modelId="{A3387DDF-C3F0-4E73-BA78-14C3BF372C38}" type="presOf" srcId="{7B908CDD-D8B5-44E6-B9E3-86778B4A672A}" destId="{59FC0D90-D60E-4034-AFE5-3BD3502D104E}" srcOrd="0" destOrd="0" presId="urn:microsoft.com/office/officeart/2005/8/layout/lProcess1"/>
    <dgm:cxn modelId="{A9FC8B41-091D-475B-97E1-1D3F6781B589}" srcId="{F552EF56-12C9-42FF-9EB9-4DBD93F16C96}" destId="{2C92A6C9-6CA3-4C9D-B402-0B905DCF0E79}" srcOrd="0" destOrd="0" parTransId="{B0595140-ACA4-4696-9FEE-29F0FF34B6FB}" sibTransId="{16D11C7A-EFBC-4630-8FCB-33755D230FF4}"/>
    <dgm:cxn modelId="{970E9215-358D-47D1-956E-D58D2D225395}" type="presOf" srcId="{731AA1F5-C604-4F28-9E3C-A57B963002F9}" destId="{57766E7A-BB5A-40CE-8D1E-39F43A7C908D}" srcOrd="0" destOrd="0" presId="urn:microsoft.com/office/officeart/2005/8/layout/lProcess1"/>
    <dgm:cxn modelId="{7A7A9C41-D200-4CAA-95A2-0605CE8CF8AF}" srcId="{F552EF56-12C9-42FF-9EB9-4DBD93F16C96}" destId="{E6EB2A17-0431-4D1F-B7D9-D3984D602A04}" srcOrd="2" destOrd="0" parTransId="{8C96A055-6950-46A4-91D6-15D411C98429}" sibTransId="{ED305DC9-3C4A-4DEF-8D74-EB4152196CEE}"/>
    <dgm:cxn modelId="{43DDB88D-3544-45CF-9B79-BED8E7FB63E1}" type="presOf" srcId="{C4D5C95A-AB66-4CF3-BE7B-C073C752A67F}" destId="{99FEF9FF-CB8F-471B-A7C7-B56A6264ECC8}" srcOrd="0" destOrd="0" presId="urn:microsoft.com/office/officeart/2005/8/layout/lProcess1"/>
    <dgm:cxn modelId="{6B37CA7A-561D-4E27-BF68-07D4B964CC84}" srcId="{3FD43B2B-EF7F-4FC0-B089-37143F26E134}" destId="{1A524F58-5785-4105-8E2B-895AFD98B64E}" srcOrd="2" destOrd="0" parTransId="{880AB9F4-5B11-43C6-A4BB-72FC33A227B9}" sibTransId="{422F89D7-20D6-4A8C-865A-77BB3124E3F4}"/>
    <dgm:cxn modelId="{A06D5D8A-6D02-489E-99D2-E2CDF41F2C63}" type="presOf" srcId="{7B0BCA06-902A-4085-91CF-5E4128A82D00}" destId="{E75568B9-6280-40CC-A647-261B020C492B}" srcOrd="0" destOrd="0" presId="urn:microsoft.com/office/officeart/2005/8/layout/lProcess1"/>
    <dgm:cxn modelId="{E0BE679F-E761-41B2-AF2B-F8412B8F8296}" srcId="{53DCA37B-0E0A-4652-B33B-5FC527DB44C0}" destId="{BA6265EB-8E6A-44CF-9F56-AC30FEDB3F4E}" srcOrd="1" destOrd="0" parTransId="{7528A98F-582B-443B-AE99-7B3474D60A6A}" sibTransId="{38FB700A-0BCA-41CE-A151-75D00705208F}"/>
    <dgm:cxn modelId="{6BDCE71E-8530-459A-B4E4-26A10EAC938E}" type="presOf" srcId="{1A524F58-5785-4105-8E2B-895AFD98B64E}" destId="{C482048A-CFE9-42DD-B1B2-028A278EC5E2}" srcOrd="0" destOrd="0" presId="urn:microsoft.com/office/officeart/2005/8/layout/lProcess1"/>
    <dgm:cxn modelId="{5540B001-39DF-454D-90BB-4AFA8D310EE9}" srcId="{82F452C6-35FD-4338-9575-CD60304A8464}" destId="{731AA1F5-C604-4F28-9E3C-A57B963002F9}" srcOrd="1" destOrd="0" parTransId="{22CF47A0-666F-467B-8EB9-5303A18ECFA2}" sibTransId="{2DD59DE5-2FCC-4257-831E-9389BD306E9B}"/>
    <dgm:cxn modelId="{6789DC75-BADA-4BB1-AC5D-4DBC6708071F}" type="presOf" srcId="{38FB700A-0BCA-41CE-A151-75D00705208F}" destId="{AB97CE80-90FD-4276-9996-10A49F0979B0}" srcOrd="0" destOrd="0" presId="urn:microsoft.com/office/officeart/2005/8/layout/lProcess1"/>
    <dgm:cxn modelId="{EDB5C5E5-7128-4E01-9416-0A50B485C348}" srcId="{3FD43B2B-EF7F-4FC0-B089-37143F26E134}" destId="{F552EF56-12C9-42FF-9EB9-4DBD93F16C96}" srcOrd="1" destOrd="0" parTransId="{71160238-BE9A-4920-B269-EF0A312C6B55}" sibTransId="{665703F1-0103-4D99-8A31-9DF91F4735BC}"/>
    <dgm:cxn modelId="{A0794978-7BE9-4A60-B744-C28A60E76E39}" type="presOf" srcId="{2C92A6C9-6CA3-4C9D-B402-0B905DCF0E79}" destId="{567D46ED-262D-48EB-8E34-B3F1CE19ABC1}" srcOrd="0" destOrd="0" presId="urn:microsoft.com/office/officeart/2005/8/layout/lProcess1"/>
    <dgm:cxn modelId="{5BD1AD29-45E3-405D-9F12-6BBA9650CCFD}" type="presOf" srcId="{B84049F9-86FB-446A-9845-6A9CD81762A1}" destId="{70AD6E48-2C3F-47C0-98AD-87FF00BB869D}" srcOrd="0" destOrd="0" presId="urn:microsoft.com/office/officeart/2005/8/layout/lProcess1"/>
    <dgm:cxn modelId="{F327A16C-BA46-4BB9-8319-B094708CEBA8}" type="presOf" srcId="{3CC3029A-69EB-4E90-A5D7-A03ECE63942C}" destId="{64FFD6EB-8463-469D-9BE5-3C051D4D3478}" srcOrd="0" destOrd="0" presId="urn:microsoft.com/office/officeart/2005/8/layout/lProcess1"/>
    <dgm:cxn modelId="{DBCE57E6-68EF-43C4-86AF-A47458C2AAD0}" srcId="{3FD43B2B-EF7F-4FC0-B089-37143F26E134}" destId="{53DCA37B-0E0A-4652-B33B-5FC527DB44C0}" srcOrd="3" destOrd="0" parTransId="{9A3D3742-9533-4B81-A338-C3EAD759AA57}" sibTransId="{7AD004C3-DA50-4C97-A4B1-F141DAD3B183}"/>
    <dgm:cxn modelId="{4D240095-5CA0-4558-B314-47A08D05506F}" srcId="{82F452C6-35FD-4338-9575-CD60304A8464}" destId="{2B5C14A5-C36C-498F-B980-E730A0FF5FF0}" srcOrd="2" destOrd="0" parTransId="{4D3E4712-E9F3-41E9-9E54-1768B08653D2}" sibTransId="{9A1CDE1E-0F21-4468-958C-AF2565294EA5}"/>
    <dgm:cxn modelId="{39E08F5D-BC4D-48F9-A692-AEAC85213139}" type="presOf" srcId="{3FD43B2B-EF7F-4FC0-B089-37143F26E134}" destId="{A05C7601-5B61-4C78-8444-983AF50AC087}" srcOrd="0" destOrd="0" presId="urn:microsoft.com/office/officeart/2005/8/layout/lProcess1"/>
    <dgm:cxn modelId="{2C6027ED-DDDD-427E-ADC6-4D7B2C8CCDEE}" srcId="{3FD43B2B-EF7F-4FC0-B089-37143F26E134}" destId="{82F452C6-35FD-4338-9575-CD60304A8464}" srcOrd="0" destOrd="0" parTransId="{5CE914D3-4EE3-4FF1-9A3A-0AF17523E22C}" sibTransId="{D469EED0-3523-420D-94C4-4972CB48A819}"/>
    <dgm:cxn modelId="{D42F291C-14E4-447D-A176-37E55FA04B7F}" type="presOf" srcId="{3C74E24C-D84B-4FF8-AAFC-655AC74ED5CC}" destId="{2EBDC7C5-0D0E-4D57-91BD-42B2594454A1}" srcOrd="0" destOrd="0" presId="urn:microsoft.com/office/officeart/2005/8/layout/lProcess1"/>
    <dgm:cxn modelId="{D9A92B28-6E8F-48C0-AE1D-5180370D291C}" srcId="{1A524F58-5785-4105-8E2B-895AFD98B64E}" destId="{3C74E24C-D84B-4FF8-AAFC-655AC74ED5CC}" srcOrd="2" destOrd="0" parTransId="{4D085FC9-4378-45BB-9576-D4C96681D1D0}" sibTransId="{7B0BCA06-902A-4085-91CF-5E4128A82D00}"/>
    <dgm:cxn modelId="{9EEEC6E3-059D-41CF-829A-85B96B60F0F3}" type="presOf" srcId="{2DD59DE5-2FCC-4257-831E-9389BD306E9B}" destId="{924DF9FD-9559-4570-BD03-846CDB933CA7}" srcOrd="0" destOrd="0" presId="urn:microsoft.com/office/officeart/2005/8/layout/lProcess1"/>
    <dgm:cxn modelId="{4E161680-C144-4968-AE39-198AA5777801}" type="presOf" srcId="{EDE8A141-6AFF-404B-8FE8-C6206FEFD92E}" destId="{7ABDDF56-8603-44D0-B7D3-3C0C05B0D0F9}" srcOrd="0" destOrd="0" presId="urn:microsoft.com/office/officeart/2005/8/layout/lProcess1"/>
    <dgm:cxn modelId="{22DB6B5F-8EF3-4AF7-85FB-DB78D04E865A}" type="presOf" srcId="{82F452C6-35FD-4338-9575-CD60304A8464}" destId="{30EB34CB-6E66-46EC-BA58-DC23390B08AB}" srcOrd="0" destOrd="0" presId="urn:microsoft.com/office/officeart/2005/8/layout/lProcess1"/>
    <dgm:cxn modelId="{7E253A0E-36DA-4361-B7D2-8EDF37B66E78}" type="presOf" srcId="{B0595140-ACA4-4696-9FEE-29F0FF34B6FB}" destId="{07A6D7CF-C1B0-4D5D-9521-C0CE262C43AD}" srcOrd="0" destOrd="0" presId="urn:microsoft.com/office/officeart/2005/8/layout/lProcess1"/>
    <dgm:cxn modelId="{2EC94C18-35A5-4BB9-9ADE-E11767AFFE8D}" type="presOf" srcId="{ED305DC9-3C4A-4DEF-8D74-EB4152196CEE}" destId="{8BF1188F-56B0-45F8-A8D8-D34B60E0A70D}" srcOrd="0" destOrd="0" presId="urn:microsoft.com/office/officeart/2005/8/layout/lProcess1"/>
    <dgm:cxn modelId="{B1C52A19-13AF-4EA6-82AE-D631DC61620B}" type="presOf" srcId="{BA6265EB-8E6A-44CF-9F56-AC30FEDB3F4E}" destId="{EAAE43BA-C172-4897-8055-6AE207500F63}" srcOrd="0" destOrd="0" presId="urn:microsoft.com/office/officeart/2005/8/layout/lProcess1"/>
    <dgm:cxn modelId="{DAE22B42-EF3E-41DE-BEF5-69B84CAE3E32}" srcId="{1A524F58-5785-4105-8E2B-895AFD98B64E}" destId="{0F5E1817-004D-487E-AA5A-0E57A76DE2C4}" srcOrd="4" destOrd="0" parTransId="{D452CD32-332E-4F8A-A86B-E3282FFF9574}" sibTransId="{BAAC5EC7-5548-4B72-B45C-CD22234EF272}"/>
    <dgm:cxn modelId="{764A07B2-A9BD-4F50-A245-BAC6B3D1B355}" type="presOf" srcId="{2B5C14A5-C36C-498F-B980-E730A0FF5FF0}" destId="{15AC37F1-EF3E-4C48-A614-59C9C79CCC09}" srcOrd="0" destOrd="0" presId="urn:microsoft.com/office/officeart/2005/8/layout/lProcess1"/>
    <dgm:cxn modelId="{7768FD9D-948A-4547-9926-0C592F157652}" type="presOf" srcId="{D9AEE268-99AB-4D1B-9141-5D35EEFB0C12}" destId="{F41FBBEA-E965-4D19-826C-10ACD4ABB855}" srcOrd="0" destOrd="0" presId="urn:microsoft.com/office/officeart/2005/8/layout/lProcess1"/>
    <dgm:cxn modelId="{F8E4EECB-A224-43B1-A449-7302FA8269F8}" srcId="{F552EF56-12C9-42FF-9EB9-4DBD93F16C96}" destId="{54C7BF21-4DE1-4FF0-AA05-3EDBBAFB3618}" srcOrd="1" destOrd="0" parTransId="{F3868069-A80F-414D-8194-5D87DC8882B1}" sibTransId="{CA8DA51F-83E1-4136-97E1-29F0BCD0A0E2}"/>
    <dgm:cxn modelId="{1B97A0EE-01A3-4B8C-A91E-A80566CAC072}" type="presOf" srcId="{6137E37B-4646-42A6-8393-5EB9BE6C066F}" destId="{98DAC6E1-4D25-414C-A048-9EF4BADAA582}" srcOrd="0" destOrd="0" presId="urn:microsoft.com/office/officeart/2005/8/layout/lProcess1"/>
    <dgm:cxn modelId="{73220067-BC47-4E6D-8B91-042602CC8CF0}" srcId="{82F452C6-35FD-4338-9575-CD60304A8464}" destId="{3CC3029A-69EB-4E90-A5D7-A03ECE63942C}" srcOrd="0" destOrd="0" parTransId="{B84049F9-86FB-446A-9845-6A9CD81762A1}" sibTransId="{3CA83EEA-FB1C-46EA-98F9-0CDAF8A8294F}"/>
    <dgm:cxn modelId="{5082ED1C-EBEC-421A-9940-653C14D9FA9A}" type="presOf" srcId="{7A841FB1-9BB5-4152-837A-6154DD02F464}" destId="{20EF97DE-22F3-41E7-87E8-D10C7C8082F4}" srcOrd="0" destOrd="0" presId="urn:microsoft.com/office/officeart/2005/8/layout/lProcess1"/>
    <dgm:cxn modelId="{0E2AA431-8129-4D4C-B114-1F6B797928DB}" type="presOf" srcId="{53DCA37B-0E0A-4652-B33B-5FC527DB44C0}" destId="{BBFC6352-89C2-4C79-BFF8-4224D8D1B1A5}" srcOrd="0" destOrd="0" presId="urn:microsoft.com/office/officeart/2005/8/layout/lProcess1"/>
    <dgm:cxn modelId="{AA428D07-E966-4998-8C3C-0745B3B1EB54}" srcId="{1A524F58-5785-4105-8E2B-895AFD98B64E}" destId="{91D45B0F-F9F3-415C-B17F-790737112568}" srcOrd="3" destOrd="0" parTransId="{A13DFB18-F88E-442E-9B48-F60A0AED7FE1}" sibTransId="{64BD0FED-5096-4DB2-9558-BA483BC36E6A}"/>
    <dgm:cxn modelId="{ADEE3A9B-0128-4DCA-B122-7F5E00CAC66A}" type="presOf" srcId="{54C7BF21-4DE1-4FF0-AA05-3EDBBAFB3618}" destId="{689600D8-DC6F-4E3D-ACD8-DE771E6904DE}" srcOrd="0" destOrd="0" presId="urn:microsoft.com/office/officeart/2005/8/layout/lProcess1"/>
    <dgm:cxn modelId="{9F556782-D462-420D-BA3A-1F406E7A9C7F}" srcId="{1A524F58-5785-4105-8E2B-895AFD98B64E}" destId="{16D3B4F9-41A4-4E3F-A467-E682C305E7D9}" srcOrd="1" destOrd="0" parTransId="{2B9A70C5-17EA-4CE0-BE6C-25B3A45A8849}" sibTransId="{EDE8A141-6AFF-404B-8FE8-C6206FEFD92E}"/>
    <dgm:cxn modelId="{2037753B-5E6F-49C0-835E-8068CC69A738}" type="presOf" srcId="{961752F4-20B4-4630-84A1-585FE2372ADA}" destId="{1F8A351A-A334-4697-86D7-9800949C039C}" srcOrd="0" destOrd="0" presId="urn:microsoft.com/office/officeart/2005/8/layout/lProcess1"/>
    <dgm:cxn modelId="{A37B66E5-09BE-42F0-B57C-C70033DB6F20}" type="presOf" srcId="{CA8DA51F-83E1-4136-97E1-29F0BCD0A0E2}" destId="{E721E3B9-27F4-497A-8695-0C54E6CE1902}" srcOrd="0" destOrd="0" presId="urn:microsoft.com/office/officeart/2005/8/layout/lProcess1"/>
    <dgm:cxn modelId="{18AD4C0C-073A-4AEC-90FE-89FC283F8EF1}" type="presOf" srcId="{A6C7FAB3-8E0C-4033-874F-1B7C5343256E}" destId="{4C47B9C6-CEE8-4488-AD62-D9379DB063DE}" srcOrd="0" destOrd="0" presId="urn:microsoft.com/office/officeart/2005/8/layout/lProcess1"/>
    <dgm:cxn modelId="{D19F311D-3497-435B-B418-B5BFB532F92C}" srcId="{F552EF56-12C9-42FF-9EB9-4DBD93F16C96}" destId="{7B908CDD-D8B5-44E6-B9E3-86778B4A672A}" srcOrd="3" destOrd="0" parTransId="{9C839201-0521-4336-AFA8-5EBE9F016E2C}" sibTransId="{D25E65EA-7FFF-4FE1-AE99-ECA34B2A7522}"/>
    <dgm:cxn modelId="{456F030B-3241-42A8-9878-4287AAFBE1C8}" type="presOf" srcId="{9A1CDE1E-0F21-4468-958C-AF2565294EA5}" destId="{E0ED4394-4C9A-4BE9-BDC0-C2A686A3960F}" srcOrd="0" destOrd="0" presId="urn:microsoft.com/office/officeart/2005/8/layout/lProcess1"/>
    <dgm:cxn modelId="{452ECC36-7830-4E62-98A9-7EE96BEA139D}" type="presOf" srcId="{8D06ED15-0DC7-44A9-9441-471658BECD64}" destId="{A3363EAA-9C74-4C34-8E6D-08405C544B1F}" srcOrd="0" destOrd="0" presId="urn:microsoft.com/office/officeart/2005/8/layout/lProcess1"/>
    <dgm:cxn modelId="{9185DDC9-F17A-4350-B47E-9F279E58B612}" srcId="{53DCA37B-0E0A-4652-B33B-5FC527DB44C0}" destId="{D9AEE268-99AB-4D1B-9141-5D35EEFB0C12}" srcOrd="0" destOrd="0" parTransId="{C4D5C95A-AB66-4CF3-BE7B-C073C752A67F}" sibTransId="{A6C7FAB3-8E0C-4033-874F-1B7C5343256E}"/>
    <dgm:cxn modelId="{0636DA87-3AEC-4699-AFF7-5086DCCAF13D}" type="presOf" srcId="{3CA83EEA-FB1C-46EA-98F9-0CDAF8A8294F}" destId="{86B09849-ED9D-4B5C-AC3C-10866963D724}" srcOrd="0" destOrd="0" presId="urn:microsoft.com/office/officeart/2005/8/layout/lProcess1"/>
    <dgm:cxn modelId="{196F1E93-F8AD-4B68-99E7-495222FD5B2C}" type="presOf" srcId="{16D11C7A-EFBC-4630-8FCB-33755D230FF4}" destId="{AC2AD705-3ABD-4FE8-8CA7-EC4E4503F420}" srcOrd="0" destOrd="0" presId="urn:microsoft.com/office/officeart/2005/8/layout/lProcess1"/>
    <dgm:cxn modelId="{8476BEC3-AA6F-4835-8867-CE04587D90F9}" type="presOf" srcId="{E6EB2A17-0431-4D1F-B7D9-D3984D602A04}" destId="{C2F33721-9186-4F83-8F9E-5E2DF83A3522}" srcOrd="0" destOrd="0" presId="urn:microsoft.com/office/officeart/2005/8/layout/lProcess1"/>
    <dgm:cxn modelId="{98AE5EA5-14FE-481D-AE3A-4FC497127C5C}" type="presOf" srcId="{E1FC4F4E-9C54-4D8E-A76E-3AD5D47AC484}" destId="{0856E3F4-991F-430D-928F-5AE11E8653F0}" srcOrd="0" destOrd="0" presId="urn:microsoft.com/office/officeart/2005/8/layout/lProcess1"/>
    <dgm:cxn modelId="{B1889FA1-D9D8-4BEE-A0E2-23BC85DD3123}" type="presOf" srcId="{64BD0FED-5096-4DB2-9558-BA483BC36E6A}" destId="{F1958B15-848B-44B6-B46E-1E163C779B24}" srcOrd="0" destOrd="0" presId="urn:microsoft.com/office/officeart/2005/8/layout/lProcess1"/>
    <dgm:cxn modelId="{D39E9A4C-6FEC-44C5-8A80-0C4D60D072CB}" srcId="{53DCA37B-0E0A-4652-B33B-5FC527DB44C0}" destId="{E1FC4F4E-9C54-4D8E-A76E-3AD5D47AC484}" srcOrd="2" destOrd="0" parTransId="{6250251E-7929-4B8B-98C6-B8C4F4C7B82E}" sibTransId="{08F2CA72-46C9-45DF-ABC1-C68C27CF46B3}"/>
    <dgm:cxn modelId="{FFF32E0F-DD69-4F5D-8C54-26D6D4CB41AF}" type="presOf" srcId="{0F5E1817-004D-487E-AA5A-0E57A76DE2C4}" destId="{1AB6C61E-C1AC-451B-834A-470321B7D4CA}" srcOrd="0" destOrd="0" presId="urn:microsoft.com/office/officeart/2005/8/layout/lProcess1"/>
    <dgm:cxn modelId="{E08CB6A5-2A82-487A-888A-C912791E7E5A}" type="presOf" srcId="{16D3B4F9-41A4-4E3F-A467-E682C305E7D9}" destId="{FC2290D8-BF31-4064-AA4A-B7C29905B53C}" srcOrd="0" destOrd="0" presId="urn:microsoft.com/office/officeart/2005/8/layout/lProcess1"/>
    <dgm:cxn modelId="{B5EB7A7D-F766-4DFC-9D7F-9EF7715CEC01}" type="presOf" srcId="{91D45B0F-F9F3-415C-B17F-790737112568}" destId="{9158FB76-1A36-42DC-ADAC-C0EAC60C6A1B}" srcOrd="0" destOrd="0" presId="urn:microsoft.com/office/officeart/2005/8/layout/lProcess1"/>
    <dgm:cxn modelId="{6F2A1BF6-A7E1-4E08-A3AF-074660189023}" srcId="{82F452C6-35FD-4338-9575-CD60304A8464}" destId="{7A841FB1-9BB5-4152-837A-6154DD02F464}" srcOrd="3" destOrd="0" parTransId="{47A8D983-7842-4FC9-A462-AF564AB66590}" sibTransId="{2B7CA95B-16A1-4DD7-B149-10926689DC4F}"/>
    <dgm:cxn modelId="{18E2B8CF-7464-4489-8332-FCF27195491F}" type="presParOf" srcId="{A05C7601-5B61-4C78-8444-983AF50AC087}" destId="{0180BC0D-0CE7-4F86-967C-197C4E9331B7}" srcOrd="0" destOrd="0" presId="urn:microsoft.com/office/officeart/2005/8/layout/lProcess1"/>
    <dgm:cxn modelId="{5DD9364A-8383-44AA-AD92-DAEC23251A0D}" type="presParOf" srcId="{0180BC0D-0CE7-4F86-967C-197C4E9331B7}" destId="{30EB34CB-6E66-46EC-BA58-DC23390B08AB}" srcOrd="0" destOrd="0" presId="urn:microsoft.com/office/officeart/2005/8/layout/lProcess1"/>
    <dgm:cxn modelId="{A1CFC2CF-8EB3-431D-AF89-FA12D54AD142}" type="presParOf" srcId="{0180BC0D-0CE7-4F86-967C-197C4E9331B7}" destId="{70AD6E48-2C3F-47C0-98AD-87FF00BB869D}" srcOrd="1" destOrd="0" presId="urn:microsoft.com/office/officeart/2005/8/layout/lProcess1"/>
    <dgm:cxn modelId="{ADAC04AA-6FE9-46D2-AC1A-FA8FC83CBD4D}" type="presParOf" srcId="{0180BC0D-0CE7-4F86-967C-197C4E9331B7}" destId="{64FFD6EB-8463-469D-9BE5-3C051D4D3478}" srcOrd="2" destOrd="0" presId="urn:microsoft.com/office/officeart/2005/8/layout/lProcess1"/>
    <dgm:cxn modelId="{01CC8A1D-86C4-46F8-9F80-24063F91C18D}" type="presParOf" srcId="{0180BC0D-0CE7-4F86-967C-197C4E9331B7}" destId="{86B09849-ED9D-4B5C-AC3C-10866963D724}" srcOrd="3" destOrd="0" presId="urn:microsoft.com/office/officeart/2005/8/layout/lProcess1"/>
    <dgm:cxn modelId="{7AE84BAF-2194-4EAA-880F-BB638E2FBA11}" type="presParOf" srcId="{0180BC0D-0CE7-4F86-967C-197C4E9331B7}" destId="{57766E7A-BB5A-40CE-8D1E-39F43A7C908D}" srcOrd="4" destOrd="0" presId="urn:microsoft.com/office/officeart/2005/8/layout/lProcess1"/>
    <dgm:cxn modelId="{A9331597-7AB3-4321-92C2-CFE0C4AB0BBD}" type="presParOf" srcId="{0180BC0D-0CE7-4F86-967C-197C4E9331B7}" destId="{924DF9FD-9559-4570-BD03-846CDB933CA7}" srcOrd="5" destOrd="0" presId="urn:microsoft.com/office/officeart/2005/8/layout/lProcess1"/>
    <dgm:cxn modelId="{96BF7174-BF6F-4F0B-892B-0C07B3F895B4}" type="presParOf" srcId="{0180BC0D-0CE7-4F86-967C-197C4E9331B7}" destId="{15AC37F1-EF3E-4C48-A614-59C9C79CCC09}" srcOrd="6" destOrd="0" presId="urn:microsoft.com/office/officeart/2005/8/layout/lProcess1"/>
    <dgm:cxn modelId="{1218F6ED-0F3D-4974-A83C-0F1C76E2C369}" type="presParOf" srcId="{0180BC0D-0CE7-4F86-967C-197C4E9331B7}" destId="{E0ED4394-4C9A-4BE9-BDC0-C2A686A3960F}" srcOrd="7" destOrd="0" presId="urn:microsoft.com/office/officeart/2005/8/layout/lProcess1"/>
    <dgm:cxn modelId="{26A18218-113C-4110-8436-04B18FF2515B}" type="presParOf" srcId="{0180BC0D-0CE7-4F86-967C-197C4E9331B7}" destId="{20EF97DE-22F3-41E7-87E8-D10C7C8082F4}" srcOrd="8" destOrd="0" presId="urn:microsoft.com/office/officeart/2005/8/layout/lProcess1"/>
    <dgm:cxn modelId="{0D085FB4-E709-41CD-BDCB-F7707F6AD71D}" type="presParOf" srcId="{A05C7601-5B61-4C78-8444-983AF50AC087}" destId="{D90FF979-6D7B-456B-872A-AADAA5CC7F7C}" srcOrd="1" destOrd="0" presId="urn:microsoft.com/office/officeart/2005/8/layout/lProcess1"/>
    <dgm:cxn modelId="{0F1CD444-0C4D-49D8-A28E-8AFA71EF6D01}" type="presParOf" srcId="{A05C7601-5B61-4C78-8444-983AF50AC087}" destId="{8D381700-98C2-4167-9936-A77A33CAB71F}" srcOrd="2" destOrd="0" presId="urn:microsoft.com/office/officeart/2005/8/layout/lProcess1"/>
    <dgm:cxn modelId="{DAD04C7E-C5F1-4434-9F87-147762DC6FA0}" type="presParOf" srcId="{8D381700-98C2-4167-9936-A77A33CAB71F}" destId="{07C818BE-B007-4395-BCE3-21675B4B75D2}" srcOrd="0" destOrd="0" presId="urn:microsoft.com/office/officeart/2005/8/layout/lProcess1"/>
    <dgm:cxn modelId="{1CC5EA63-2E6A-4E14-8EC7-EAEA39D4B55C}" type="presParOf" srcId="{8D381700-98C2-4167-9936-A77A33CAB71F}" destId="{07A6D7CF-C1B0-4D5D-9521-C0CE262C43AD}" srcOrd="1" destOrd="0" presId="urn:microsoft.com/office/officeart/2005/8/layout/lProcess1"/>
    <dgm:cxn modelId="{60085A9E-CF5C-47BE-BCB2-EC7CBBF30829}" type="presParOf" srcId="{8D381700-98C2-4167-9936-A77A33CAB71F}" destId="{567D46ED-262D-48EB-8E34-B3F1CE19ABC1}" srcOrd="2" destOrd="0" presId="urn:microsoft.com/office/officeart/2005/8/layout/lProcess1"/>
    <dgm:cxn modelId="{43B1B51E-A605-4CBC-9F5D-A1C87197F976}" type="presParOf" srcId="{8D381700-98C2-4167-9936-A77A33CAB71F}" destId="{AC2AD705-3ABD-4FE8-8CA7-EC4E4503F420}" srcOrd="3" destOrd="0" presId="urn:microsoft.com/office/officeart/2005/8/layout/lProcess1"/>
    <dgm:cxn modelId="{3CFBC24B-87D1-49E1-8C1C-DCD7856AE22A}" type="presParOf" srcId="{8D381700-98C2-4167-9936-A77A33CAB71F}" destId="{689600D8-DC6F-4E3D-ACD8-DE771E6904DE}" srcOrd="4" destOrd="0" presId="urn:microsoft.com/office/officeart/2005/8/layout/lProcess1"/>
    <dgm:cxn modelId="{8A7D5DA5-CF1D-4004-82D6-2D74E9327781}" type="presParOf" srcId="{8D381700-98C2-4167-9936-A77A33CAB71F}" destId="{E721E3B9-27F4-497A-8695-0C54E6CE1902}" srcOrd="5" destOrd="0" presId="urn:microsoft.com/office/officeart/2005/8/layout/lProcess1"/>
    <dgm:cxn modelId="{03DCDF24-6ADB-4996-BF1E-A28786353CC4}" type="presParOf" srcId="{8D381700-98C2-4167-9936-A77A33CAB71F}" destId="{C2F33721-9186-4F83-8F9E-5E2DF83A3522}" srcOrd="6" destOrd="0" presId="urn:microsoft.com/office/officeart/2005/8/layout/lProcess1"/>
    <dgm:cxn modelId="{4BC06281-F414-4D1D-848E-EFE1E15C3D4E}" type="presParOf" srcId="{8D381700-98C2-4167-9936-A77A33CAB71F}" destId="{8BF1188F-56B0-45F8-A8D8-D34B60E0A70D}" srcOrd="7" destOrd="0" presId="urn:microsoft.com/office/officeart/2005/8/layout/lProcess1"/>
    <dgm:cxn modelId="{BEE9AC6E-09F6-4DE1-83FC-B8628C6F6BE1}" type="presParOf" srcId="{8D381700-98C2-4167-9936-A77A33CAB71F}" destId="{59FC0D90-D60E-4034-AFE5-3BD3502D104E}" srcOrd="8" destOrd="0" presId="urn:microsoft.com/office/officeart/2005/8/layout/lProcess1"/>
    <dgm:cxn modelId="{4F61F469-65A3-45EF-90CE-CA7623FDDB8C}" type="presParOf" srcId="{A05C7601-5B61-4C78-8444-983AF50AC087}" destId="{E59A8CF3-F5D5-434C-98C9-3A0829C12E57}" srcOrd="3" destOrd="0" presId="urn:microsoft.com/office/officeart/2005/8/layout/lProcess1"/>
    <dgm:cxn modelId="{8CAAB37D-AC71-47CA-A55E-82C34AD3B4BC}" type="presParOf" srcId="{A05C7601-5B61-4C78-8444-983AF50AC087}" destId="{BBDB2B90-FDC2-48E4-A567-684BA1A90953}" srcOrd="4" destOrd="0" presId="urn:microsoft.com/office/officeart/2005/8/layout/lProcess1"/>
    <dgm:cxn modelId="{614B525F-6DBF-470D-9CA3-6553E08CB152}" type="presParOf" srcId="{BBDB2B90-FDC2-48E4-A567-684BA1A90953}" destId="{C482048A-CFE9-42DD-B1B2-028A278EC5E2}" srcOrd="0" destOrd="0" presId="urn:microsoft.com/office/officeart/2005/8/layout/lProcess1"/>
    <dgm:cxn modelId="{9C6D02F8-D964-487B-B637-26A5E5996E19}" type="presParOf" srcId="{BBDB2B90-FDC2-48E4-A567-684BA1A90953}" destId="{1F8A351A-A334-4697-86D7-9800949C039C}" srcOrd="1" destOrd="0" presId="urn:microsoft.com/office/officeart/2005/8/layout/lProcess1"/>
    <dgm:cxn modelId="{F0C49DE2-46AF-4602-BC20-4D88F9A53FA8}" type="presParOf" srcId="{BBDB2B90-FDC2-48E4-A567-684BA1A90953}" destId="{98DAC6E1-4D25-414C-A048-9EF4BADAA582}" srcOrd="2" destOrd="0" presId="urn:microsoft.com/office/officeart/2005/8/layout/lProcess1"/>
    <dgm:cxn modelId="{7AF7E0BC-CAEC-4A1C-B286-77EBA146EC95}" type="presParOf" srcId="{BBDB2B90-FDC2-48E4-A567-684BA1A90953}" destId="{A3363EAA-9C74-4C34-8E6D-08405C544B1F}" srcOrd="3" destOrd="0" presId="urn:microsoft.com/office/officeart/2005/8/layout/lProcess1"/>
    <dgm:cxn modelId="{7EC8EC75-3FFF-437A-911C-4D6F0E0BCFFB}" type="presParOf" srcId="{BBDB2B90-FDC2-48E4-A567-684BA1A90953}" destId="{FC2290D8-BF31-4064-AA4A-B7C29905B53C}" srcOrd="4" destOrd="0" presId="urn:microsoft.com/office/officeart/2005/8/layout/lProcess1"/>
    <dgm:cxn modelId="{46C0CC8F-5B31-4860-A0F1-7F98AD1F9261}" type="presParOf" srcId="{BBDB2B90-FDC2-48E4-A567-684BA1A90953}" destId="{7ABDDF56-8603-44D0-B7D3-3C0C05B0D0F9}" srcOrd="5" destOrd="0" presId="urn:microsoft.com/office/officeart/2005/8/layout/lProcess1"/>
    <dgm:cxn modelId="{E79D54C4-367F-4B75-A8BF-2598DBBBB411}" type="presParOf" srcId="{BBDB2B90-FDC2-48E4-A567-684BA1A90953}" destId="{2EBDC7C5-0D0E-4D57-91BD-42B2594454A1}" srcOrd="6" destOrd="0" presId="urn:microsoft.com/office/officeart/2005/8/layout/lProcess1"/>
    <dgm:cxn modelId="{2E11CF25-04F3-414E-B2E4-5B70B10DC989}" type="presParOf" srcId="{BBDB2B90-FDC2-48E4-A567-684BA1A90953}" destId="{E75568B9-6280-40CC-A647-261B020C492B}" srcOrd="7" destOrd="0" presId="urn:microsoft.com/office/officeart/2005/8/layout/lProcess1"/>
    <dgm:cxn modelId="{8587D8B5-232B-4B36-83A1-F1A4C66819D1}" type="presParOf" srcId="{BBDB2B90-FDC2-48E4-A567-684BA1A90953}" destId="{9158FB76-1A36-42DC-ADAC-C0EAC60C6A1B}" srcOrd="8" destOrd="0" presId="urn:microsoft.com/office/officeart/2005/8/layout/lProcess1"/>
    <dgm:cxn modelId="{DB55AB99-C456-4EA5-A42B-F25B8841EA4E}" type="presParOf" srcId="{BBDB2B90-FDC2-48E4-A567-684BA1A90953}" destId="{F1958B15-848B-44B6-B46E-1E163C779B24}" srcOrd="9" destOrd="0" presId="urn:microsoft.com/office/officeart/2005/8/layout/lProcess1"/>
    <dgm:cxn modelId="{4696D971-6AEA-4F12-8881-FC5994ADC9C0}" type="presParOf" srcId="{BBDB2B90-FDC2-48E4-A567-684BA1A90953}" destId="{1AB6C61E-C1AC-451B-834A-470321B7D4CA}" srcOrd="10" destOrd="0" presId="urn:microsoft.com/office/officeart/2005/8/layout/lProcess1"/>
    <dgm:cxn modelId="{9D22A20C-956D-4172-B06A-121714166EAC}" type="presParOf" srcId="{A05C7601-5B61-4C78-8444-983AF50AC087}" destId="{C3F17F74-838F-4AF2-84D5-8A50A837E0EC}" srcOrd="5" destOrd="0" presId="urn:microsoft.com/office/officeart/2005/8/layout/lProcess1"/>
    <dgm:cxn modelId="{01C9BBE4-7CC1-4D62-9444-14E8FEB6B6DD}" type="presParOf" srcId="{A05C7601-5B61-4C78-8444-983AF50AC087}" destId="{AA4ABE1A-C5D8-4145-95B8-CD6AAF419D24}" srcOrd="6" destOrd="0" presId="urn:microsoft.com/office/officeart/2005/8/layout/lProcess1"/>
    <dgm:cxn modelId="{E2F31236-9BDD-4CFE-8778-643E6242C364}" type="presParOf" srcId="{AA4ABE1A-C5D8-4145-95B8-CD6AAF419D24}" destId="{BBFC6352-89C2-4C79-BFF8-4224D8D1B1A5}" srcOrd="0" destOrd="0" presId="urn:microsoft.com/office/officeart/2005/8/layout/lProcess1"/>
    <dgm:cxn modelId="{30E7A0CA-42A8-43A4-8A82-077124B436C6}" type="presParOf" srcId="{AA4ABE1A-C5D8-4145-95B8-CD6AAF419D24}" destId="{99FEF9FF-CB8F-471B-A7C7-B56A6264ECC8}" srcOrd="1" destOrd="0" presId="urn:microsoft.com/office/officeart/2005/8/layout/lProcess1"/>
    <dgm:cxn modelId="{611CD916-0353-48AA-8510-FA0D3CD2BB2E}" type="presParOf" srcId="{AA4ABE1A-C5D8-4145-95B8-CD6AAF419D24}" destId="{F41FBBEA-E965-4D19-826C-10ACD4ABB855}" srcOrd="2" destOrd="0" presId="urn:microsoft.com/office/officeart/2005/8/layout/lProcess1"/>
    <dgm:cxn modelId="{60EF30D7-9A10-4960-A875-786D598BE95D}" type="presParOf" srcId="{AA4ABE1A-C5D8-4145-95B8-CD6AAF419D24}" destId="{4C47B9C6-CEE8-4488-AD62-D9379DB063DE}" srcOrd="3" destOrd="0" presId="urn:microsoft.com/office/officeart/2005/8/layout/lProcess1"/>
    <dgm:cxn modelId="{DB4562A4-C229-4722-80C4-EF45539691E3}" type="presParOf" srcId="{AA4ABE1A-C5D8-4145-95B8-CD6AAF419D24}" destId="{EAAE43BA-C172-4897-8055-6AE207500F63}" srcOrd="4" destOrd="0" presId="urn:microsoft.com/office/officeart/2005/8/layout/lProcess1"/>
    <dgm:cxn modelId="{69EA3B70-7DA3-4885-950D-B271522EE393}" type="presParOf" srcId="{AA4ABE1A-C5D8-4145-95B8-CD6AAF419D24}" destId="{AB97CE80-90FD-4276-9996-10A49F0979B0}" srcOrd="5" destOrd="0" presId="urn:microsoft.com/office/officeart/2005/8/layout/lProcess1"/>
    <dgm:cxn modelId="{C9578844-6FD7-4582-9D82-E881C7A7A23D}" type="presParOf" srcId="{AA4ABE1A-C5D8-4145-95B8-CD6AAF419D24}" destId="{0856E3F4-991F-430D-928F-5AE11E8653F0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5BEE2-85A7-47B3-80AB-2A5E5332A9BA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sv-FI"/>
        </a:p>
      </dgm:t>
    </dgm:pt>
    <dgm:pt modelId="{07F9FB30-BA21-4949-9C88-A40B9FAAEB76}">
      <dgm:prSet phldrT="[Text]" custT="1"/>
      <dgm:spPr/>
      <dgm:t>
        <a:bodyPr/>
        <a:lstStyle/>
        <a:p>
          <a:r>
            <a:rPr lang="sv-FI" sz="800" b="0" dirty="0" err="1" smtClean="0"/>
            <a:t>Ammatilliseen</a:t>
          </a:r>
          <a:r>
            <a:rPr lang="sv-FI" sz="800" b="0" dirty="0" smtClean="0"/>
            <a:t> </a:t>
          </a:r>
          <a:r>
            <a:rPr lang="sv-FI" sz="800" b="0" dirty="0" err="1" smtClean="0"/>
            <a:t>peruskoulutukseen</a:t>
          </a:r>
          <a:r>
            <a:rPr lang="sv-FI" sz="800" b="0" dirty="0" smtClean="0"/>
            <a:t> </a:t>
          </a:r>
          <a:r>
            <a:rPr lang="sv-FI" sz="800" b="0" dirty="0" err="1" smtClean="0"/>
            <a:t>valmentava</a:t>
          </a:r>
          <a:r>
            <a:rPr lang="sv-FI" sz="800" b="0" dirty="0" smtClean="0"/>
            <a:t> </a:t>
          </a:r>
          <a:r>
            <a:rPr lang="sv-FI" sz="800" b="0" dirty="0" err="1" smtClean="0"/>
            <a:t>koulutus</a:t>
          </a:r>
          <a:r>
            <a:rPr lang="sv-FI" sz="800" b="0" dirty="0" smtClean="0"/>
            <a:t> </a:t>
          </a:r>
        </a:p>
        <a:p>
          <a:r>
            <a:rPr lang="sv-FI" sz="800" b="0" dirty="0" smtClean="0"/>
            <a:t>(VALMA)</a:t>
          </a:r>
          <a:endParaRPr lang="sv-FI" sz="800" b="0" dirty="0"/>
        </a:p>
      </dgm:t>
    </dgm:pt>
    <dgm:pt modelId="{011B034B-1E49-444D-919D-8D79B12430CB}" type="parTrans" cxnId="{A28BAAD5-EEE3-4D44-A51C-2374C5FB5E98}">
      <dgm:prSet/>
      <dgm:spPr/>
      <dgm:t>
        <a:bodyPr/>
        <a:lstStyle/>
        <a:p>
          <a:endParaRPr lang="sv-FI"/>
        </a:p>
      </dgm:t>
    </dgm:pt>
    <dgm:pt modelId="{DA0102DC-D9ED-4E3F-BA4B-FA52886D9C66}" type="sibTrans" cxnId="{A28BAAD5-EEE3-4D44-A51C-2374C5FB5E98}">
      <dgm:prSet/>
      <dgm:spPr/>
      <dgm:t>
        <a:bodyPr/>
        <a:lstStyle/>
        <a:p>
          <a:endParaRPr lang="sv-FI"/>
        </a:p>
      </dgm:t>
    </dgm:pt>
    <dgm:pt modelId="{F19FF00C-1943-4330-A475-1BA24FF96A9E}">
      <dgm:prSet phldrT="[Text]" custT="1"/>
      <dgm:spPr/>
      <dgm:t>
        <a:bodyPr/>
        <a:lstStyle/>
        <a:p>
          <a:r>
            <a:rPr lang="sv-FI" sz="800" b="0" dirty="0" err="1" smtClean="0"/>
            <a:t>Lukiokoulutukseen</a:t>
          </a:r>
          <a:r>
            <a:rPr lang="sv-FI" sz="800" b="0" dirty="0" smtClean="0"/>
            <a:t> </a:t>
          </a:r>
          <a:r>
            <a:rPr lang="sv-FI" sz="800" b="0" dirty="0" err="1" smtClean="0"/>
            <a:t>valmistava</a:t>
          </a:r>
          <a:r>
            <a:rPr lang="sv-FI" sz="800" b="0" dirty="0" smtClean="0"/>
            <a:t> koulutus </a:t>
          </a:r>
          <a:endParaRPr lang="sv-FI" sz="800" b="0" dirty="0"/>
        </a:p>
      </dgm:t>
    </dgm:pt>
    <dgm:pt modelId="{C30DAFA3-E8DB-4508-A716-9C2650FEBB1A}" type="parTrans" cxnId="{3C406C0B-E94C-45A7-A998-E4D7C170C97E}">
      <dgm:prSet/>
      <dgm:spPr/>
      <dgm:t>
        <a:bodyPr/>
        <a:lstStyle/>
        <a:p>
          <a:endParaRPr lang="sv-FI"/>
        </a:p>
      </dgm:t>
    </dgm:pt>
    <dgm:pt modelId="{68DEB7A3-8DA3-431F-B6C3-A6F66B3704B3}" type="sibTrans" cxnId="{3C406C0B-E94C-45A7-A998-E4D7C170C97E}">
      <dgm:prSet/>
      <dgm:spPr/>
      <dgm:t>
        <a:bodyPr/>
        <a:lstStyle/>
        <a:p>
          <a:endParaRPr lang="sv-FI"/>
        </a:p>
      </dgm:t>
    </dgm:pt>
    <dgm:pt modelId="{B6D6AB94-1111-4374-9347-5F69029042F7}">
      <dgm:prSet phldrT="[Text]" custT="1"/>
      <dgm:spPr/>
      <dgm:t>
        <a:bodyPr/>
        <a:lstStyle/>
        <a:p>
          <a:r>
            <a:rPr lang="sv-FI" sz="800" b="0" dirty="0" err="1" smtClean="0"/>
            <a:t>Työelämä</a:t>
          </a:r>
          <a:endParaRPr lang="sv-FI" sz="800" b="0" dirty="0"/>
        </a:p>
      </dgm:t>
    </dgm:pt>
    <dgm:pt modelId="{9590C55E-0A73-4C83-98AA-54747BF627B1}" type="parTrans" cxnId="{7EE9620B-C687-43A3-9AAD-D082749F2481}">
      <dgm:prSet/>
      <dgm:spPr/>
      <dgm:t>
        <a:bodyPr/>
        <a:lstStyle/>
        <a:p>
          <a:endParaRPr lang="sv-FI"/>
        </a:p>
      </dgm:t>
    </dgm:pt>
    <dgm:pt modelId="{4B1C881B-A8A7-4B66-BFAF-2E2A1FB9602D}" type="sibTrans" cxnId="{7EE9620B-C687-43A3-9AAD-D082749F2481}">
      <dgm:prSet/>
      <dgm:spPr/>
      <dgm:t>
        <a:bodyPr/>
        <a:lstStyle/>
        <a:p>
          <a:endParaRPr lang="sv-FI"/>
        </a:p>
      </dgm:t>
    </dgm:pt>
    <dgm:pt modelId="{448A613F-4B3E-4D9E-B4B4-ED9B2ABD0774}">
      <dgm:prSet phldrT="[Text]" custT="1"/>
      <dgm:spPr/>
      <dgm:t>
        <a:bodyPr/>
        <a:lstStyle/>
        <a:p>
          <a:r>
            <a:rPr lang="sv-FI" sz="800" b="0" dirty="0" smtClean="0"/>
            <a:t>Ammatillinen</a:t>
          </a:r>
          <a:r>
            <a:rPr lang="sv-FI" sz="900" b="0" dirty="0" smtClean="0"/>
            <a:t> </a:t>
          </a:r>
          <a:r>
            <a:rPr lang="sv-FI" sz="800" b="0" dirty="0" smtClean="0"/>
            <a:t>koulutus</a:t>
          </a:r>
          <a:endParaRPr lang="sv-FI" sz="800" b="0" dirty="0"/>
        </a:p>
      </dgm:t>
    </dgm:pt>
    <dgm:pt modelId="{0F7080AE-7F73-4D7A-B8E7-B37247103A75}" type="parTrans" cxnId="{DB2A8520-A690-4817-916A-B8C2F7E729E8}">
      <dgm:prSet/>
      <dgm:spPr/>
      <dgm:t>
        <a:bodyPr/>
        <a:lstStyle/>
        <a:p>
          <a:endParaRPr lang="sv-FI"/>
        </a:p>
      </dgm:t>
    </dgm:pt>
    <dgm:pt modelId="{A3F058BA-1435-44AC-84F2-08BE5708BD41}" type="sibTrans" cxnId="{DB2A8520-A690-4817-916A-B8C2F7E729E8}">
      <dgm:prSet/>
      <dgm:spPr/>
      <dgm:t>
        <a:bodyPr/>
        <a:lstStyle/>
        <a:p>
          <a:endParaRPr lang="sv-FI"/>
        </a:p>
      </dgm:t>
    </dgm:pt>
    <dgm:pt modelId="{86078D82-A2D6-43CB-8346-34793E6803CF}">
      <dgm:prSet phldrT="[Text]" custT="1"/>
      <dgm:spPr/>
      <dgm:t>
        <a:bodyPr/>
        <a:lstStyle/>
        <a:p>
          <a:r>
            <a:rPr lang="sv-FI" sz="800" b="0" dirty="0" err="1" smtClean="0"/>
            <a:t>Lukio</a:t>
          </a:r>
          <a:endParaRPr lang="sv-FI" sz="800" b="0" dirty="0"/>
        </a:p>
      </dgm:t>
    </dgm:pt>
    <dgm:pt modelId="{36F21424-6FC3-447B-B5EE-EC67D5077059}" type="parTrans" cxnId="{73B90BCA-0F85-4062-BF29-FBFB8BD2CC1F}">
      <dgm:prSet/>
      <dgm:spPr/>
      <dgm:t>
        <a:bodyPr/>
        <a:lstStyle/>
        <a:p>
          <a:endParaRPr lang="sv-FI"/>
        </a:p>
      </dgm:t>
    </dgm:pt>
    <dgm:pt modelId="{9AB310BC-958A-4DF4-B592-DB2624B4C424}" type="sibTrans" cxnId="{73B90BCA-0F85-4062-BF29-FBFB8BD2CC1F}">
      <dgm:prSet/>
      <dgm:spPr/>
      <dgm:t>
        <a:bodyPr/>
        <a:lstStyle/>
        <a:p>
          <a:endParaRPr lang="sv-FI"/>
        </a:p>
      </dgm:t>
    </dgm:pt>
    <dgm:pt modelId="{49BBC26B-0561-4E07-B99D-60D8A2D25D33}">
      <dgm:prSet phldrT="[Text]" custT="1"/>
      <dgm:spPr/>
      <dgm:t>
        <a:bodyPr/>
        <a:lstStyle/>
        <a:p>
          <a:r>
            <a:rPr lang="sv-FI" sz="800" b="0" dirty="0" smtClean="0"/>
            <a:t>Perus-</a:t>
          </a:r>
          <a:r>
            <a:rPr lang="sv-FI" sz="800" b="0" dirty="0" err="1" smtClean="0"/>
            <a:t>opetukseen</a:t>
          </a:r>
          <a:r>
            <a:rPr lang="sv-FI" sz="800" b="0" dirty="0" smtClean="0"/>
            <a:t> </a:t>
          </a:r>
          <a:r>
            <a:rPr lang="sv-FI" sz="800" b="0" dirty="0" err="1" smtClean="0"/>
            <a:t>valmistava</a:t>
          </a:r>
          <a:r>
            <a:rPr lang="sv-FI" sz="800" b="0" dirty="0" smtClean="0"/>
            <a:t> </a:t>
          </a:r>
          <a:r>
            <a:rPr lang="sv-FI" sz="800" b="0" dirty="0" err="1" smtClean="0"/>
            <a:t>opetus</a:t>
          </a:r>
          <a:endParaRPr lang="sv-FI" sz="800" b="0" dirty="0"/>
        </a:p>
      </dgm:t>
    </dgm:pt>
    <dgm:pt modelId="{88C571ED-496F-4D6E-8F4B-4F5C25D40F6C}" type="parTrans" cxnId="{C074FFD0-ABDA-4F2F-8C46-A9518949D71E}">
      <dgm:prSet/>
      <dgm:spPr/>
      <dgm:t>
        <a:bodyPr/>
        <a:lstStyle/>
        <a:p>
          <a:endParaRPr lang="sv-FI"/>
        </a:p>
      </dgm:t>
    </dgm:pt>
    <dgm:pt modelId="{A2C9B5E1-53D9-4B6B-A899-622EC28AF664}" type="sibTrans" cxnId="{C074FFD0-ABDA-4F2F-8C46-A9518949D71E}">
      <dgm:prSet/>
      <dgm:spPr/>
      <dgm:t>
        <a:bodyPr/>
        <a:lstStyle/>
        <a:p>
          <a:endParaRPr lang="sv-FI"/>
        </a:p>
      </dgm:t>
    </dgm:pt>
    <dgm:pt modelId="{091C9C3F-B8CA-415D-BDA1-7E203395E134}">
      <dgm:prSet phldrT="[Text]" custT="1"/>
      <dgm:spPr/>
      <dgm:t>
        <a:bodyPr/>
        <a:lstStyle/>
        <a:p>
          <a:r>
            <a:rPr lang="sv-FI" sz="800" b="0" dirty="0" err="1" smtClean="0"/>
            <a:t>Aikuisten</a:t>
          </a:r>
          <a:endParaRPr lang="sv-FI" sz="800" b="0" dirty="0" smtClean="0"/>
        </a:p>
        <a:p>
          <a:r>
            <a:rPr lang="sv-FI" sz="800" b="0" dirty="0" err="1" smtClean="0"/>
            <a:t>perusopetus</a:t>
          </a:r>
          <a:endParaRPr lang="sv-FI" sz="800" b="0" dirty="0"/>
        </a:p>
      </dgm:t>
    </dgm:pt>
    <dgm:pt modelId="{AF2BA6B5-40EB-4E16-A309-C2FCE5034C72}" type="parTrans" cxnId="{6D10970E-222E-4272-9142-C7CD3EC7504F}">
      <dgm:prSet/>
      <dgm:spPr/>
      <dgm:t>
        <a:bodyPr/>
        <a:lstStyle/>
        <a:p>
          <a:endParaRPr lang="sv-FI"/>
        </a:p>
      </dgm:t>
    </dgm:pt>
    <dgm:pt modelId="{A3640AD3-7429-423D-B62A-408C5D6DB00A}" type="sibTrans" cxnId="{6D10970E-222E-4272-9142-C7CD3EC7504F}">
      <dgm:prSet/>
      <dgm:spPr/>
      <dgm:t>
        <a:bodyPr/>
        <a:lstStyle/>
        <a:p>
          <a:endParaRPr lang="sv-FI"/>
        </a:p>
      </dgm:t>
    </dgm:pt>
    <dgm:pt modelId="{C5292272-2E49-4175-BB5E-0B1A0D1E1DC5}">
      <dgm:prSet phldrT="[Text]" custT="1"/>
      <dgm:spPr/>
      <dgm:t>
        <a:bodyPr/>
        <a:lstStyle/>
        <a:p>
          <a:r>
            <a:rPr lang="sv-FI" sz="800" b="0" dirty="0" err="1" smtClean="0"/>
            <a:t>Yleiseen</a:t>
          </a:r>
          <a:r>
            <a:rPr lang="sv-FI" sz="800" b="0" dirty="0" smtClean="0"/>
            <a:t> </a:t>
          </a:r>
          <a:r>
            <a:rPr lang="sv-FI" sz="800" b="0" dirty="0" err="1" smtClean="0"/>
            <a:t>kieli-tutkintoon</a:t>
          </a:r>
          <a:r>
            <a:rPr lang="sv-FI" sz="800" b="0" dirty="0" smtClean="0"/>
            <a:t> (YKI) </a:t>
          </a:r>
          <a:r>
            <a:rPr lang="sv-FI" sz="800" b="0" dirty="0" err="1" smtClean="0"/>
            <a:t>valmentavat</a:t>
          </a:r>
          <a:r>
            <a:rPr lang="sv-FI" sz="800" b="0" dirty="0" smtClean="0"/>
            <a:t> </a:t>
          </a:r>
          <a:r>
            <a:rPr lang="sv-FI" sz="800" b="0" dirty="0" err="1" smtClean="0"/>
            <a:t>kurssit</a:t>
          </a:r>
          <a:endParaRPr lang="sv-FI" sz="800" b="0" dirty="0"/>
        </a:p>
      </dgm:t>
    </dgm:pt>
    <dgm:pt modelId="{6D189157-E0B8-4E34-A7CB-FA6927507289}" type="parTrans" cxnId="{78C2E810-13E4-4DE3-9145-493A78B28B79}">
      <dgm:prSet/>
      <dgm:spPr/>
      <dgm:t>
        <a:bodyPr/>
        <a:lstStyle/>
        <a:p>
          <a:endParaRPr lang="sv-FI"/>
        </a:p>
      </dgm:t>
    </dgm:pt>
    <dgm:pt modelId="{C15523B5-7B4C-43AE-8FFF-99D4867E7F77}" type="sibTrans" cxnId="{78C2E810-13E4-4DE3-9145-493A78B28B79}">
      <dgm:prSet/>
      <dgm:spPr/>
      <dgm:t>
        <a:bodyPr/>
        <a:lstStyle/>
        <a:p>
          <a:endParaRPr lang="sv-FI"/>
        </a:p>
      </dgm:t>
    </dgm:pt>
    <dgm:pt modelId="{3A3544C4-1FA5-46D6-9820-F6672061C369}">
      <dgm:prSet phldrT="[Text]" custT="1"/>
      <dgm:spPr/>
      <dgm:t>
        <a:bodyPr/>
        <a:lstStyle/>
        <a:p>
          <a:r>
            <a:rPr lang="sv-FI" sz="800" b="0" dirty="0" smtClean="0"/>
            <a:t>Ammatillinen</a:t>
          </a:r>
          <a:r>
            <a:rPr lang="sv-FI" sz="850" b="0" dirty="0" smtClean="0"/>
            <a:t> </a:t>
          </a:r>
          <a:r>
            <a:rPr lang="sv-FI" sz="800" b="0" dirty="0" err="1" smtClean="0"/>
            <a:t>kotoutumis</a:t>
          </a:r>
          <a:r>
            <a:rPr lang="sv-FI" sz="800" b="0" dirty="0" smtClean="0"/>
            <a:t>-koulutus</a:t>
          </a:r>
          <a:endParaRPr lang="sv-FI" sz="800" b="0" dirty="0"/>
        </a:p>
      </dgm:t>
    </dgm:pt>
    <dgm:pt modelId="{14E4AC0C-86DF-4E3E-A21E-341D6DAAC926}" type="sibTrans" cxnId="{3B79BE46-4FFA-4B5A-908C-D16A20C00251}">
      <dgm:prSet/>
      <dgm:spPr/>
      <dgm:t>
        <a:bodyPr/>
        <a:lstStyle/>
        <a:p>
          <a:endParaRPr lang="sv-FI"/>
        </a:p>
      </dgm:t>
    </dgm:pt>
    <dgm:pt modelId="{4FE12FBA-3194-43B6-9D5D-DEDB2D4ECF09}" type="parTrans" cxnId="{3B79BE46-4FFA-4B5A-908C-D16A20C00251}">
      <dgm:prSet/>
      <dgm:spPr/>
      <dgm:t>
        <a:bodyPr/>
        <a:lstStyle/>
        <a:p>
          <a:endParaRPr lang="sv-FI"/>
        </a:p>
      </dgm:t>
    </dgm:pt>
    <dgm:pt modelId="{ACFD5D58-3D3B-4AEF-B8DA-80312A5D18DA}">
      <dgm:prSet phldrT="[Text]" custT="1"/>
      <dgm:spPr/>
      <dgm:t>
        <a:bodyPr/>
        <a:lstStyle/>
        <a:p>
          <a:r>
            <a:rPr lang="sv-FI" sz="800" b="0" dirty="0" err="1" smtClean="0"/>
            <a:t>HoReCa</a:t>
          </a:r>
          <a:r>
            <a:rPr lang="sv-FI" sz="800" b="0" dirty="0" smtClean="0"/>
            <a:t>, </a:t>
          </a:r>
          <a:r>
            <a:rPr lang="sv-FI" sz="800" b="0" dirty="0" err="1" smtClean="0"/>
            <a:t>sosiaali</a:t>
          </a:r>
          <a:r>
            <a:rPr lang="sv-FI" sz="800" b="0" dirty="0" smtClean="0"/>
            <a:t>- ja </a:t>
          </a:r>
          <a:r>
            <a:rPr lang="sv-FI" sz="800" b="0" dirty="0" err="1" smtClean="0"/>
            <a:t>terveysala</a:t>
          </a:r>
          <a:r>
            <a:rPr lang="sv-FI" sz="800" b="0" dirty="0" smtClean="0"/>
            <a:t>, </a:t>
          </a:r>
          <a:r>
            <a:rPr lang="sv-FI" sz="800" b="0" dirty="0" err="1" smtClean="0"/>
            <a:t>rakennusala</a:t>
          </a:r>
          <a:endParaRPr lang="sv-FI" sz="800" b="0" dirty="0"/>
        </a:p>
      </dgm:t>
    </dgm:pt>
    <dgm:pt modelId="{08A4C30B-B999-48CD-9126-ABE646617548}" type="parTrans" cxnId="{F106A1C5-73BB-4754-A820-82E3C7BA5428}">
      <dgm:prSet/>
      <dgm:spPr/>
      <dgm:t>
        <a:bodyPr/>
        <a:lstStyle/>
        <a:p>
          <a:endParaRPr lang="sv-FI"/>
        </a:p>
      </dgm:t>
    </dgm:pt>
    <dgm:pt modelId="{89745C3F-859E-4591-B4D2-C892E30B90B2}" type="sibTrans" cxnId="{F106A1C5-73BB-4754-A820-82E3C7BA5428}">
      <dgm:prSet/>
      <dgm:spPr/>
      <dgm:t>
        <a:bodyPr/>
        <a:lstStyle/>
        <a:p>
          <a:endParaRPr lang="sv-FI"/>
        </a:p>
      </dgm:t>
    </dgm:pt>
    <dgm:pt modelId="{7237EA5A-CF51-4BF7-9F4F-0B1A206A32A4}" type="pres">
      <dgm:prSet presAssocID="{D565BEE2-85A7-47B3-80AB-2A5E5332A9B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FI"/>
        </a:p>
      </dgm:t>
    </dgm:pt>
    <dgm:pt modelId="{470CEE89-41AD-4C01-8835-9C675D25F3DD}" type="pres">
      <dgm:prSet presAssocID="{3A3544C4-1FA5-46D6-9820-F6672061C369}" presName="vertOne" presStyleCnt="0"/>
      <dgm:spPr/>
      <dgm:t>
        <a:bodyPr/>
        <a:lstStyle/>
        <a:p>
          <a:endParaRPr lang="fi-FI"/>
        </a:p>
      </dgm:t>
    </dgm:pt>
    <dgm:pt modelId="{73C301F6-DAAE-481E-873F-BD3CC4320694}" type="pres">
      <dgm:prSet presAssocID="{3A3544C4-1FA5-46D6-9820-F6672061C369}" presName="txOne" presStyleLbl="node0" presStyleIdx="0" presStyleCnt="6" custScaleX="103740" custScaleY="24397" custLinFactY="-9151" custLinFactNeighborX="-96" custLinFactNeighborY="-100000">
        <dgm:presLayoutVars>
          <dgm:chPref val="3"/>
        </dgm:presLayoutVars>
      </dgm:prSet>
      <dgm:spPr/>
      <dgm:t>
        <a:bodyPr/>
        <a:lstStyle/>
        <a:p>
          <a:endParaRPr lang="sv-FI"/>
        </a:p>
      </dgm:t>
    </dgm:pt>
    <dgm:pt modelId="{C9569991-8613-4BE2-8880-FB88A8ED1606}" type="pres">
      <dgm:prSet presAssocID="{3A3544C4-1FA5-46D6-9820-F6672061C369}" presName="parTransOne" presStyleCnt="0"/>
      <dgm:spPr/>
      <dgm:t>
        <a:bodyPr/>
        <a:lstStyle/>
        <a:p>
          <a:endParaRPr lang="fi-FI"/>
        </a:p>
      </dgm:t>
    </dgm:pt>
    <dgm:pt modelId="{C48ACEC3-76B7-4122-8193-2150245DFB7E}" type="pres">
      <dgm:prSet presAssocID="{3A3544C4-1FA5-46D6-9820-F6672061C369}" presName="horzOne" presStyleCnt="0"/>
      <dgm:spPr/>
      <dgm:t>
        <a:bodyPr/>
        <a:lstStyle/>
        <a:p>
          <a:endParaRPr lang="fi-FI"/>
        </a:p>
      </dgm:t>
    </dgm:pt>
    <dgm:pt modelId="{B41A3194-FA14-4EEA-9EB5-DE59722CE9B0}" type="pres">
      <dgm:prSet presAssocID="{ACFD5D58-3D3B-4AEF-B8DA-80312A5D18DA}" presName="vertTwo" presStyleCnt="0"/>
      <dgm:spPr/>
      <dgm:t>
        <a:bodyPr/>
        <a:lstStyle/>
        <a:p>
          <a:endParaRPr lang="fi-FI"/>
        </a:p>
      </dgm:t>
    </dgm:pt>
    <dgm:pt modelId="{4253244A-6306-4754-8D62-E6F1C30BEA25}" type="pres">
      <dgm:prSet presAssocID="{ACFD5D58-3D3B-4AEF-B8DA-80312A5D18DA}" presName="txTwo" presStyleLbl="node2" presStyleIdx="0" presStyleCnt="4" custScaleX="169073" custScaleY="24397" custLinFactNeighborX="6708" custLinFactNeighborY="-19000">
        <dgm:presLayoutVars>
          <dgm:chPref val="3"/>
        </dgm:presLayoutVars>
      </dgm:prSet>
      <dgm:spPr/>
      <dgm:t>
        <a:bodyPr/>
        <a:lstStyle/>
        <a:p>
          <a:endParaRPr lang="sv-FI"/>
        </a:p>
      </dgm:t>
    </dgm:pt>
    <dgm:pt modelId="{FAC33FF3-1021-4FF5-AC7A-12FCB9B3FF3A}" type="pres">
      <dgm:prSet presAssocID="{ACFD5D58-3D3B-4AEF-B8DA-80312A5D18DA}" presName="horzTwo" presStyleCnt="0"/>
      <dgm:spPr/>
      <dgm:t>
        <a:bodyPr/>
        <a:lstStyle/>
        <a:p>
          <a:endParaRPr lang="fi-FI"/>
        </a:p>
      </dgm:t>
    </dgm:pt>
    <dgm:pt modelId="{89444AA2-6CE4-4EB7-A761-B549FDAA967D}" type="pres">
      <dgm:prSet presAssocID="{14E4AC0C-86DF-4E3E-A21E-341D6DAAC926}" presName="sibSpaceOne" presStyleCnt="0"/>
      <dgm:spPr/>
      <dgm:t>
        <a:bodyPr/>
        <a:lstStyle/>
        <a:p>
          <a:endParaRPr lang="fi-FI"/>
        </a:p>
      </dgm:t>
    </dgm:pt>
    <dgm:pt modelId="{DAAB4242-9638-41C1-9C3B-337CCCD38EA8}" type="pres">
      <dgm:prSet presAssocID="{C5292272-2E49-4175-BB5E-0B1A0D1E1DC5}" presName="vertOne" presStyleCnt="0"/>
      <dgm:spPr/>
      <dgm:t>
        <a:bodyPr/>
        <a:lstStyle/>
        <a:p>
          <a:endParaRPr lang="fi-FI"/>
        </a:p>
      </dgm:t>
    </dgm:pt>
    <dgm:pt modelId="{D65F7F46-694E-4A07-A063-917E9EC96A82}" type="pres">
      <dgm:prSet presAssocID="{C5292272-2E49-4175-BB5E-0B1A0D1E1DC5}" presName="txOne" presStyleLbl="node0" presStyleIdx="1" presStyleCnt="6" custScaleX="153685" custScaleY="24397" custLinFactNeighborX="-357" custLinFactNeighborY="-14662">
        <dgm:presLayoutVars>
          <dgm:chPref val="3"/>
        </dgm:presLayoutVars>
      </dgm:prSet>
      <dgm:spPr/>
      <dgm:t>
        <a:bodyPr/>
        <a:lstStyle/>
        <a:p>
          <a:endParaRPr lang="sv-FI"/>
        </a:p>
      </dgm:t>
    </dgm:pt>
    <dgm:pt modelId="{9B8CE001-AAFE-4DB7-B44D-1A6073A6B038}" type="pres">
      <dgm:prSet presAssocID="{C5292272-2E49-4175-BB5E-0B1A0D1E1DC5}" presName="horzOne" presStyleCnt="0"/>
      <dgm:spPr/>
      <dgm:t>
        <a:bodyPr/>
        <a:lstStyle/>
        <a:p>
          <a:endParaRPr lang="fi-FI"/>
        </a:p>
      </dgm:t>
    </dgm:pt>
    <dgm:pt modelId="{AEB91B3B-B99D-4AC8-9CBF-D1BC51FF1A06}" type="pres">
      <dgm:prSet presAssocID="{C15523B5-7B4C-43AE-8FFF-99D4867E7F77}" presName="sibSpaceOne" presStyleCnt="0"/>
      <dgm:spPr/>
      <dgm:t>
        <a:bodyPr/>
        <a:lstStyle/>
        <a:p>
          <a:endParaRPr lang="fi-FI"/>
        </a:p>
      </dgm:t>
    </dgm:pt>
    <dgm:pt modelId="{66D0ED89-D70E-4979-82CB-9F96767810A4}" type="pres">
      <dgm:prSet presAssocID="{49BBC26B-0561-4E07-B99D-60D8A2D25D33}" presName="vertOne" presStyleCnt="0"/>
      <dgm:spPr/>
      <dgm:t>
        <a:bodyPr/>
        <a:lstStyle/>
        <a:p>
          <a:endParaRPr lang="fi-FI"/>
        </a:p>
      </dgm:t>
    </dgm:pt>
    <dgm:pt modelId="{57A9A440-E098-4E40-AFA2-AD49CD7D8CC8}" type="pres">
      <dgm:prSet presAssocID="{49BBC26B-0561-4E07-B99D-60D8A2D25D33}" presName="txOne" presStyleLbl="node0" presStyleIdx="2" presStyleCnt="6" custScaleX="97329" custScaleY="24397" custLinFactY="-8927" custLinFactNeighborX="-244" custLinFactNeighborY="-100000">
        <dgm:presLayoutVars>
          <dgm:chPref val="3"/>
        </dgm:presLayoutVars>
      </dgm:prSet>
      <dgm:spPr/>
      <dgm:t>
        <a:bodyPr/>
        <a:lstStyle/>
        <a:p>
          <a:endParaRPr lang="sv-FI"/>
        </a:p>
      </dgm:t>
    </dgm:pt>
    <dgm:pt modelId="{EC80564D-7DC2-4D36-9BCC-421F380F166D}" type="pres">
      <dgm:prSet presAssocID="{49BBC26B-0561-4E07-B99D-60D8A2D25D33}" presName="parTransOne" presStyleCnt="0"/>
      <dgm:spPr/>
      <dgm:t>
        <a:bodyPr/>
        <a:lstStyle/>
        <a:p>
          <a:endParaRPr lang="fi-FI"/>
        </a:p>
      </dgm:t>
    </dgm:pt>
    <dgm:pt modelId="{BEF226CC-CBC9-4E23-94B0-121764D73CF6}" type="pres">
      <dgm:prSet presAssocID="{49BBC26B-0561-4E07-B99D-60D8A2D25D33}" presName="horzOne" presStyleCnt="0"/>
      <dgm:spPr/>
      <dgm:t>
        <a:bodyPr/>
        <a:lstStyle/>
        <a:p>
          <a:endParaRPr lang="fi-FI"/>
        </a:p>
      </dgm:t>
    </dgm:pt>
    <dgm:pt modelId="{A317F78F-E2C6-47A9-B66D-2918804A90F2}" type="pres">
      <dgm:prSet presAssocID="{091C9C3F-B8CA-415D-BDA1-7E203395E134}" presName="vertTwo" presStyleCnt="0"/>
      <dgm:spPr/>
      <dgm:t>
        <a:bodyPr/>
        <a:lstStyle/>
        <a:p>
          <a:endParaRPr lang="fi-FI"/>
        </a:p>
      </dgm:t>
    </dgm:pt>
    <dgm:pt modelId="{DF1B77E9-4A5D-4036-B919-F75D09DB8859}" type="pres">
      <dgm:prSet presAssocID="{091C9C3F-B8CA-415D-BDA1-7E203395E134}" presName="txTwo" presStyleLbl="node2" presStyleIdx="1" presStyleCnt="4" custScaleX="173126" custScaleY="24397" custLinFactNeighborX="-458" custLinFactNeighborY="-18087">
        <dgm:presLayoutVars>
          <dgm:chPref val="3"/>
        </dgm:presLayoutVars>
      </dgm:prSet>
      <dgm:spPr/>
      <dgm:t>
        <a:bodyPr/>
        <a:lstStyle/>
        <a:p>
          <a:endParaRPr lang="sv-FI"/>
        </a:p>
      </dgm:t>
    </dgm:pt>
    <dgm:pt modelId="{B9507144-77BE-4FF8-B35E-7F7A7B1EAE5F}" type="pres">
      <dgm:prSet presAssocID="{091C9C3F-B8CA-415D-BDA1-7E203395E134}" presName="horzTwo" presStyleCnt="0"/>
      <dgm:spPr/>
      <dgm:t>
        <a:bodyPr/>
        <a:lstStyle/>
        <a:p>
          <a:endParaRPr lang="fi-FI"/>
        </a:p>
      </dgm:t>
    </dgm:pt>
    <dgm:pt modelId="{EAE02AC8-1084-4527-A4B2-B611B203331F}" type="pres">
      <dgm:prSet presAssocID="{A2C9B5E1-53D9-4B6B-A899-622EC28AF664}" presName="sibSpaceOne" presStyleCnt="0"/>
      <dgm:spPr/>
      <dgm:t>
        <a:bodyPr/>
        <a:lstStyle/>
        <a:p>
          <a:endParaRPr lang="fi-FI"/>
        </a:p>
      </dgm:t>
    </dgm:pt>
    <dgm:pt modelId="{91705323-A668-48A3-97CB-084AB852EF1E}" type="pres">
      <dgm:prSet presAssocID="{07F9FB30-BA21-4949-9C88-A40B9FAAEB76}" presName="vertOne" presStyleCnt="0"/>
      <dgm:spPr/>
      <dgm:t>
        <a:bodyPr/>
        <a:lstStyle/>
        <a:p>
          <a:endParaRPr lang="fi-FI"/>
        </a:p>
      </dgm:t>
    </dgm:pt>
    <dgm:pt modelId="{C4D3BA52-4F2A-4559-84A5-23899BDC6F64}" type="pres">
      <dgm:prSet presAssocID="{07F9FB30-BA21-4949-9C88-A40B9FAAEB76}" presName="txOne" presStyleLbl="node0" presStyleIdx="3" presStyleCnt="6" custScaleX="102192" custScaleY="24397" custLinFactY="-8927" custLinFactNeighborX="-243" custLinFactNeighborY="-100000">
        <dgm:presLayoutVars>
          <dgm:chPref val="3"/>
        </dgm:presLayoutVars>
      </dgm:prSet>
      <dgm:spPr/>
      <dgm:t>
        <a:bodyPr/>
        <a:lstStyle/>
        <a:p>
          <a:endParaRPr lang="sv-FI"/>
        </a:p>
      </dgm:t>
    </dgm:pt>
    <dgm:pt modelId="{ECC925D1-AB44-4269-BCB2-156364D79D8E}" type="pres">
      <dgm:prSet presAssocID="{07F9FB30-BA21-4949-9C88-A40B9FAAEB76}" presName="parTransOne" presStyleCnt="0"/>
      <dgm:spPr/>
      <dgm:t>
        <a:bodyPr/>
        <a:lstStyle/>
        <a:p>
          <a:endParaRPr lang="fi-FI"/>
        </a:p>
      </dgm:t>
    </dgm:pt>
    <dgm:pt modelId="{B5BA09F3-C825-4B87-9F2D-E0145A4445D5}" type="pres">
      <dgm:prSet presAssocID="{07F9FB30-BA21-4949-9C88-A40B9FAAEB76}" presName="horzOne" presStyleCnt="0"/>
      <dgm:spPr/>
      <dgm:t>
        <a:bodyPr/>
        <a:lstStyle/>
        <a:p>
          <a:endParaRPr lang="fi-FI"/>
        </a:p>
      </dgm:t>
    </dgm:pt>
    <dgm:pt modelId="{7EE3FD33-0BB1-4BB4-AE70-3B40C57CC400}" type="pres">
      <dgm:prSet presAssocID="{448A613F-4B3E-4D9E-B4B4-ED9B2ABD0774}" presName="vertTwo" presStyleCnt="0"/>
      <dgm:spPr/>
      <dgm:t>
        <a:bodyPr/>
        <a:lstStyle/>
        <a:p>
          <a:endParaRPr lang="fi-FI"/>
        </a:p>
      </dgm:t>
    </dgm:pt>
    <dgm:pt modelId="{2035282A-95CB-4FBF-A22A-0C2B4B51EA6D}" type="pres">
      <dgm:prSet presAssocID="{448A613F-4B3E-4D9E-B4B4-ED9B2ABD0774}" presName="txTwo" presStyleLbl="node2" presStyleIdx="2" presStyleCnt="4" custScaleX="164084" custScaleY="24397" custLinFactNeighborX="11059" custLinFactNeighborY="-18042">
        <dgm:presLayoutVars>
          <dgm:chPref val="3"/>
        </dgm:presLayoutVars>
      </dgm:prSet>
      <dgm:spPr/>
      <dgm:t>
        <a:bodyPr/>
        <a:lstStyle/>
        <a:p>
          <a:endParaRPr lang="sv-FI"/>
        </a:p>
      </dgm:t>
    </dgm:pt>
    <dgm:pt modelId="{AD8D3280-55CA-498C-98D3-32B27E930E23}" type="pres">
      <dgm:prSet presAssocID="{448A613F-4B3E-4D9E-B4B4-ED9B2ABD0774}" presName="horzTwo" presStyleCnt="0"/>
      <dgm:spPr/>
      <dgm:t>
        <a:bodyPr/>
        <a:lstStyle/>
        <a:p>
          <a:endParaRPr lang="fi-FI"/>
        </a:p>
      </dgm:t>
    </dgm:pt>
    <dgm:pt modelId="{5AA265B5-356B-4A27-AE34-8145EE34F0D8}" type="pres">
      <dgm:prSet presAssocID="{DA0102DC-D9ED-4E3F-BA4B-FA52886D9C66}" presName="sibSpaceOne" presStyleCnt="0"/>
      <dgm:spPr/>
      <dgm:t>
        <a:bodyPr/>
        <a:lstStyle/>
        <a:p>
          <a:endParaRPr lang="fi-FI"/>
        </a:p>
      </dgm:t>
    </dgm:pt>
    <dgm:pt modelId="{D317F558-A183-4765-B5FE-6071951EB259}" type="pres">
      <dgm:prSet presAssocID="{F19FF00C-1943-4330-A475-1BA24FF96A9E}" presName="vertOne" presStyleCnt="0"/>
      <dgm:spPr/>
      <dgm:t>
        <a:bodyPr/>
        <a:lstStyle/>
        <a:p>
          <a:endParaRPr lang="fi-FI"/>
        </a:p>
      </dgm:t>
    </dgm:pt>
    <dgm:pt modelId="{E3B99B1C-1467-4AA5-B814-F9D811C886CE}" type="pres">
      <dgm:prSet presAssocID="{F19FF00C-1943-4330-A475-1BA24FF96A9E}" presName="txOne" presStyleLbl="node0" presStyleIdx="4" presStyleCnt="6" custScaleX="98250" custScaleY="24397" custLinFactY="-8927" custLinFactNeighborX="-357" custLinFactNeighborY="-100000">
        <dgm:presLayoutVars>
          <dgm:chPref val="3"/>
        </dgm:presLayoutVars>
      </dgm:prSet>
      <dgm:spPr/>
      <dgm:t>
        <a:bodyPr/>
        <a:lstStyle/>
        <a:p>
          <a:endParaRPr lang="sv-FI"/>
        </a:p>
      </dgm:t>
    </dgm:pt>
    <dgm:pt modelId="{349EEEFB-5514-4B09-9931-EA569EE093A3}" type="pres">
      <dgm:prSet presAssocID="{F19FF00C-1943-4330-A475-1BA24FF96A9E}" presName="parTransOne" presStyleCnt="0"/>
      <dgm:spPr/>
      <dgm:t>
        <a:bodyPr/>
        <a:lstStyle/>
        <a:p>
          <a:endParaRPr lang="fi-FI"/>
        </a:p>
      </dgm:t>
    </dgm:pt>
    <dgm:pt modelId="{15707A49-F769-470D-92F7-6D4BEF5729E9}" type="pres">
      <dgm:prSet presAssocID="{F19FF00C-1943-4330-A475-1BA24FF96A9E}" presName="horzOne" presStyleCnt="0"/>
      <dgm:spPr/>
      <dgm:t>
        <a:bodyPr/>
        <a:lstStyle/>
        <a:p>
          <a:endParaRPr lang="fi-FI"/>
        </a:p>
      </dgm:t>
    </dgm:pt>
    <dgm:pt modelId="{83093C5B-2F38-442D-A1C1-310FABCF6242}" type="pres">
      <dgm:prSet presAssocID="{86078D82-A2D6-43CB-8346-34793E6803CF}" presName="vertTwo" presStyleCnt="0"/>
      <dgm:spPr/>
      <dgm:t>
        <a:bodyPr/>
        <a:lstStyle/>
        <a:p>
          <a:endParaRPr lang="fi-FI"/>
        </a:p>
      </dgm:t>
    </dgm:pt>
    <dgm:pt modelId="{2A1AD1D2-C202-4FB9-9397-4259FD24D4AD}" type="pres">
      <dgm:prSet presAssocID="{86078D82-A2D6-43CB-8346-34793E6803CF}" presName="txTwo" presStyleLbl="node2" presStyleIdx="3" presStyleCnt="4" custScaleX="157184" custScaleY="24397" custLinFactNeighborX="13632" custLinFactNeighborY="-18756">
        <dgm:presLayoutVars>
          <dgm:chPref val="3"/>
        </dgm:presLayoutVars>
      </dgm:prSet>
      <dgm:spPr/>
      <dgm:t>
        <a:bodyPr/>
        <a:lstStyle/>
        <a:p>
          <a:endParaRPr lang="sv-FI"/>
        </a:p>
      </dgm:t>
    </dgm:pt>
    <dgm:pt modelId="{BCF9E006-7FC6-48EC-92C9-896102617229}" type="pres">
      <dgm:prSet presAssocID="{86078D82-A2D6-43CB-8346-34793E6803CF}" presName="horzTwo" presStyleCnt="0"/>
      <dgm:spPr/>
      <dgm:t>
        <a:bodyPr/>
        <a:lstStyle/>
        <a:p>
          <a:endParaRPr lang="fi-FI"/>
        </a:p>
      </dgm:t>
    </dgm:pt>
    <dgm:pt modelId="{8F02D279-A3BA-4C35-A15E-7933A7EF86B8}" type="pres">
      <dgm:prSet presAssocID="{68DEB7A3-8DA3-431F-B6C3-A6F66B3704B3}" presName="sibSpaceOne" presStyleCnt="0"/>
      <dgm:spPr/>
      <dgm:t>
        <a:bodyPr/>
        <a:lstStyle/>
        <a:p>
          <a:endParaRPr lang="fi-FI"/>
        </a:p>
      </dgm:t>
    </dgm:pt>
    <dgm:pt modelId="{06644F44-BBDF-4B61-BC30-1F338F025C8B}" type="pres">
      <dgm:prSet presAssocID="{B6D6AB94-1111-4374-9347-5F69029042F7}" presName="vertOne" presStyleCnt="0"/>
      <dgm:spPr/>
      <dgm:t>
        <a:bodyPr/>
        <a:lstStyle/>
        <a:p>
          <a:endParaRPr lang="fi-FI"/>
        </a:p>
      </dgm:t>
    </dgm:pt>
    <dgm:pt modelId="{9114DEAA-0B2D-4B54-A81E-8B6882DD8355}" type="pres">
      <dgm:prSet presAssocID="{B6D6AB94-1111-4374-9347-5F69029042F7}" presName="txOne" presStyleLbl="node0" presStyleIdx="5" presStyleCnt="6" custScaleX="133226" custScaleY="24397" custLinFactNeighborX="2914" custLinFactNeighborY="-15786">
        <dgm:presLayoutVars>
          <dgm:chPref val="3"/>
        </dgm:presLayoutVars>
      </dgm:prSet>
      <dgm:spPr/>
      <dgm:t>
        <a:bodyPr/>
        <a:lstStyle/>
        <a:p>
          <a:endParaRPr lang="sv-FI"/>
        </a:p>
      </dgm:t>
    </dgm:pt>
    <dgm:pt modelId="{1BD3015B-6B64-4FDE-81B5-E8D696E6CE77}" type="pres">
      <dgm:prSet presAssocID="{B6D6AB94-1111-4374-9347-5F69029042F7}" presName="horzOne" presStyleCnt="0"/>
      <dgm:spPr/>
      <dgm:t>
        <a:bodyPr/>
        <a:lstStyle/>
        <a:p>
          <a:endParaRPr lang="fi-FI"/>
        </a:p>
      </dgm:t>
    </dgm:pt>
  </dgm:ptLst>
  <dgm:cxnLst>
    <dgm:cxn modelId="{DB2EBFB5-0326-4ACB-954F-1CCCE0F28599}" type="presOf" srcId="{C5292272-2E49-4175-BB5E-0B1A0D1E1DC5}" destId="{D65F7F46-694E-4A07-A063-917E9EC96A82}" srcOrd="0" destOrd="0" presId="urn:microsoft.com/office/officeart/2005/8/layout/hierarchy4"/>
    <dgm:cxn modelId="{0C2EE14C-29CC-409F-9AFD-01B648744B3B}" type="presOf" srcId="{07F9FB30-BA21-4949-9C88-A40B9FAAEB76}" destId="{C4D3BA52-4F2A-4559-84A5-23899BDC6F64}" srcOrd="0" destOrd="0" presId="urn:microsoft.com/office/officeart/2005/8/layout/hierarchy4"/>
    <dgm:cxn modelId="{C074FFD0-ABDA-4F2F-8C46-A9518949D71E}" srcId="{D565BEE2-85A7-47B3-80AB-2A5E5332A9BA}" destId="{49BBC26B-0561-4E07-B99D-60D8A2D25D33}" srcOrd="2" destOrd="0" parTransId="{88C571ED-496F-4D6E-8F4B-4F5C25D40F6C}" sibTransId="{A2C9B5E1-53D9-4B6B-A899-622EC28AF664}"/>
    <dgm:cxn modelId="{A28BAAD5-EEE3-4D44-A51C-2374C5FB5E98}" srcId="{D565BEE2-85A7-47B3-80AB-2A5E5332A9BA}" destId="{07F9FB30-BA21-4949-9C88-A40B9FAAEB76}" srcOrd="3" destOrd="0" parTransId="{011B034B-1E49-444D-919D-8D79B12430CB}" sibTransId="{DA0102DC-D9ED-4E3F-BA4B-FA52886D9C66}"/>
    <dgm:cxn modelId="{9556423D-B00A-4FAF-99EF-CC983D20F2C7}" type="presOf" srcId="{D565BEE2-85A7-47B3-80AB-2A5E5332A9BA}" destId="{7237EA5A-CF51-4BF7-9F4F-0B1A206A32A4}" srcOrd="0" destOrd="0" presId="urn:microsoft.com/office/officeart/2005/8/layout/hierarchy4"/>
    <dgm:cxn modelId="{73B90BCA-0F85-4062-BF29-FBFB8BD2CC1F}" srcId="{F19FF00C-1943-4330-A475-1BA24FF96A9E}" destId="{86078D82-A2D6-43CB-8346-34793E6803CF}" srcOrd="0" destOrd="0" parTransId="{36F21424-6FC3-447B-B5EE-EC67D5077059}" sibTransId="{9AB310BC-958A-4DF4-B592-DB2624B4C424}"/>
    <dgm:cxn modelId="{3C406C0B-E94C-45A7-A998-E4D7C170C97E}" srcId="{D565BEE2-85A7-47B3-80AB-2A5E5332A9BA}" destId="{F19FF00C-1943-4330-A475-1BA24FF96A9E}" srcOrd="4" destOrd="0" parTransId="{C30DAFA3-E8DB-4508-A716-9C2650FEBB1A}" sibTransId="{68DEB7A3-8DA3-431F-B6C3-A6F66B3704B3}"/>
    <dgm:cxn modelId="{7EE9620B-C687-43A3-9AAD-D082749F2481}" srcId="{D565BEE2-85A7-47B3-80AB-2A5E5332A9BA}" destId="{B6D6AB94-1111-4374-9347-5F69029042F7}" srcOrd="5" destOrd="0" parTransId="{9590C55E-0A73-4C83-98AA-54747BF627B1}" sibTransId="{4B1C881B-A8A7-4B66-BFAF-2E2A1FB9602D}"/>
    <dgm:cxn modelId="{5AE31CE6-C94A-4B44-B4EF-A7CD9716C255}" type="presOf" srcId="{448A613F-4B3E-4D9E-B4B4-ED9B2ABD0774}" destId="{2035282A-95CB-4FBF-A22A-0C2B4B51EA6D}" srcOrd="0" destOrd="0" presId="urn:microsoft.com/office/officeart/2005/8/layout/hierarchy4"/>
    <dgm:cxn modelId="{3B79BE46-4FFA-4B5A-908C-D16A20C00251}" srcId="{D565BEE2-85A7-47B3-80AB-2A5E5332A9BA}" destId="{3A3544C4-1FA5-46D6-9820-F6672061C369}" srcOrd="0" destOrd="0" parTransId="{4FE12FBA-3194-43B6-9D5D-DEDB2D4ECF09}" sibTransId="{14E4AC0C-86DF-4E3E-A21E-341D6DAAC926}"/>
    <dgm:cxn modelId="{6D10970E-222E-4272-9142-C7CD3EC7504F}" srcId="{49BBC26B-0561-4E07-B99D-60D8A2D25D33}" destId="{091C9C3F-B8CA-415D-BDA1-7E203395E134}" srcOrd="0" destOrd="0" parTransId="{AF2BA6B5-40EB-4E16-A309-C2FCE5034C72}" sibTransId="{A3640AD3-7429-423D-B62A-408C5D6DB00A}"/>
    <dgm:cxn modelId="{F106A1C5-73BB-4754-A820-82E3C7BA5428}" srcId="{3A3544C4-1FA5-46D6-9820-F6672061C369}" destId="{ACFD5D58-3D3B-4AEF-B8DA-80312A5D18DA}" srcOrd="0" destOrd="0" parTransId="{08A4C30B-B999-48CD-9126-ABE646617548}" sibTransId="{89745C3F-859E-4591-B4D2-C892E30B90B2}"/>
    <dgm:cxn modelId="{C94F83B6-A381-42B3-A355-0237DE82DEB9}" type="presOf" srcId="{B6D6AB94-1111-4374-9347-5F69029042F7}" destId="{9114DEAA-0B2D-4B54-A81E-8B6882DD8355}" srcOrd="0" destOrd="0" presId="urn:microsoft.com/office/officeart/2005/8/layout/hierarchy4"/>
    <dgm:cxn modelId="{9F90C81C-7791-4159-BF50-FB3AE78388D0}" type="presOf" srcId="{F19FF00C-1943-4330-A475-1BA24FF96A9E}" destId="{E3B99B1C-1467-4AA5-B814-F9D811C886CE}" srcOrd="0" destOrd="0" presId="urn:microsoft.com/office/officeart/2005/8/layout/hierarchy4"/>
    <dgm:cxn modelId="{98ECBBE4-F06B-40A3-960C-0305EED82434}" type="presOf" srcId="{49BBC26B-0561-4E07-B99D-60D8A2D25D33}" destId="{57A9A440-E098-4E40-AFA2-AD49CD7D8CC8}" srcOrd="0" destOrd="0" presId="urn:microsoft.com/office/officeart/2005/8/layout/hierarchy4"/>
    <dgm:cxn modelId="{DB2A8520-A690-4817-916A-B8C2F7E729E8}" srcId="{07F9FB30-BA21-4949-9C88-A40B9FAAEB76}" destId="{448A613F-4B3E-4D9E-B4B4-ED9B2ABD0774}" srcOrd="0" destOrd="0" parTransId="{0F7080AE-7F73-4D7A-B8E7-B37247103A75}" sibTransId="{A3F058BA-1435-44AC-84F2-08BE5708BD41}"/>
    <dgm:cxn modelId="{5BABA78D-3BE6-4CFC-83AF-51ABED2084EE}" type="presOf" srcId="{86078D82-A2D6-43CB-8346-34793E6803CF}" destId="{2A1AD1D2-C202-4FB9-9397-4259FD24D4AD}" srcOrd="0" destOrd="0" presId="urn:microsoft.com/office/officeart/2005/8/layout/hierarchy4"/>
    <dgm:cxn modelId="{ECB4EE9A-1861-4C45-BE18-F3685B6E48EF}" type="presOf" srcId="{3A3544C4-1FA5-46D6-9820-F6672061C369}" destId="{73C301F6-DAAE-481E-873F-BD3CC4320694}" srcOrd="0" destOrd="0" presId="urn:microsoft.com/office/officeart/2005/8/layout/hierarchy4"/>
    <dgm:cxn modelId="{AEAA36C3-584E-4526-9115-03757FF4DD6B}" type="presOf" srcId="{091C9C3F-B8CA-415D-BDA1-7E203395E134}" destId="{DF1B77E9-4A5D-4036-B919-F75D09DB8859}" srcOrd="0" destOrd="0" presId="urn:microsoft.com/office/officeart/2005/8/layout/hierarchy4"/>
    <dgm:cxn modelId="{78C2E810-13E4-4DE3-9145-493A78B28B79}" srcId="{D565BEE2-85A7-47B3-80AB-2A5E5332A9BA}" destId="{C5292272-2E49-4175-BB5E-0B1A0D1E1DC5}" srcOrd="1" destOrd="0" parTransId="{6D189157-E0B8-4E34-A7CB-FA6927507289}" sibTransId="{C15523B5-7B4C-43AE-8FFF-99D4867E7F77}"/>
    <dgm:cxn modelId="{A817F86F-8372-41CA-B9E7-386DF99614D6}" type="presOf" srcId="{ACFD5D58-3D3B-4AEF-B8DA-80312A5D18DA}" destId="{4253244A-6306-4754-8D62-E6F1C30BEA25}" srcOrd="0" destOrd="0" presId="urn:microsoft.com/office/officeart/2005/8/layout/hierarchy4"/>
    <dgm:cxn modelId="{E774A02F-099A-4F4C-A206-45A84319783B}" type="presParOf" srcId="{7237EA5A-CF51-4BF7-9F4F-0B1A206A32A4}" destId="{470CEE89-41AD-4C01-8835-9C675D25F3DD}" srcOrd="0" destOrd="0" presId="urn:microsoft.com/office/officeart/2005/8/layout/hierarchy4"/>
    <dgm:cxn modelId="{462B3543-50F2-41E3-84B5-38FC6FA6CB8A}" type="presParOf" srcId="{470CEE89-41AD-4C01-8835-9C675D25F3DD}" destId="{73C301F6-DAAE-481E-873F-BD3CC4320694}" srcOrd="0" destOrd="0" presId="urn:microsoft.com/office/officeart/2005/8/layout/hierarchy4"/>
    <dgm:cxn modelId="{0D3C8C6E-2D29-4F78-B19B-6069BC2302E1}" type="presParOf" srcId="{470CEE89-41AD-4C01-8835-9C675D25F3DD}" destId="{C9569991-8613-4BE2-8880-FB88A8ED1606}" srcOrd="1" destOrd="0" presId="urn:microsoft.com/office/officeart/2005/8/layout/hierarchy4"/>
    <dgm:cxn modelId="{8B68CBF2-6B93-4427-9BD3-7521341E21C0}" type="presParOf" srcId="{470CEE89-41AD-4C01-8835-9C675D25F3DD}" destId="{C48ACEC3-76B7-4122-8193-2150245DFB7E}" srcOrd="2" destOrd="0" presId="urn:microsoft.com/office/officeart/2005/8/layout/hierarchy4"/>
    <dgm:cxn modelId="{55EDD139-6112-4721-84B9-CF1F63C87F2D}" type="presParOf" srcId="{C48ACEC3-76B7-4122-8193-2150245DFB7E}" destId="{B41A3194-FA14-4EEA-9EB5-DE59722CE9B0}" srcOrd="0" destOrd="0" presId="urn:microsoft.com/office/officeart/2005/8/layout/hierarchy4"/>
    <dgm:cxn modelId="{CD6B4D90-8C58-4F9F-9CAB-F89B2F81C7ED}" type="presParOf" srcId="{B41A3194-FA14-4EEA-9EB5-DE59722CE9B0}" destId="{4253244A-6306-4754-8D62-E6F1C30BEA25}" srcOrd="0" destOrd="0" presId="urn:microsoft.com/office/officeart/2005/8/layout/hierarchy4"/>
    <dgm:cxn modelId="{D1F24463-FC82-4A0F-BF55-065DBED1C956}" type="presParOf" srcId="{B41A3194-FA14-4EEA-9EB5-DE59722CE9B0}" destId="{FAC33FF3-1021-4FF5-AC7A-12FCB9B3FF3A}" srcOrd="1" destOrd="0" presId="urn:microsoft.com/office/officeart/2005/8/layout/hierarchy4"/>
    <dgm:cxn modelId="{5DF9356A-75C3-4B78-A4FA-FE2856F48EC8}" type="presParOf" srcId="{7237EA5A-CF51-4BF7-9F4F-0B1A206A32A4}" destId="{89444AA2-6CE4-4EB7-A761-B549FDAA967D}" srcOrd="1" destOrd="0" presId="urn:microsoft.com/office/officeart/2005/8/layout/hierarchy4"/>
    <dgm:cxn modelId="{274F0A28-5C87-4437-A384-1E9B114E9175}" type="presParOf" srcId="{7237EA5A-CF51-4BF7-9F4F-0B1A206A32A4}" destId="{DAAB4242-9638-41C1-9C3B-337CCCD38EA8}" srcOrd="2" destOrd="0" presId="urn:microsoft.com/office/officeart/2005/8/layout/hierarchy4"/>
    <dgm:cxn modelId="{83767373-FEBC-46D4-AD5E-6927DB94ED8E}" type="presParOf" srcId="{DAAB4242-9638-41C1-9C3B-337CCCD38EA8}" destId="{D65F7F46-694E-4A07-A063-917E9EC96A82}" srcOrd="0" destOrd="0" presId="urn:microsoft.com/office/officeart/2005/8/layout/hierarchy4"/>
    <dgm:cxn modelId="{DB3081AE-A24E-4577-8880-6190F3A964A0}" type="presParOf" srcId="{DAAB4242-9638-41C1-9C3B-337CCCD38EA8}" destId="{9B8CE001-AAFE-4DB7-B44D-1A6073A6B038}" srcOrd="1" destOrd="0" presId="urn:microsoft.com/office/officeart/2005/8/layout/hierarchy4"/>
    <dgm:cxn modelId="{19716D0A-17C9-4EF5-A3BA-CEA1E060A3F1}" type="presParOf" srcId="{7237EA5A-CF51-4BF7-9F4F-0B1A206A32A4}" destId="{AEB91B3B-B99D-4AC8-9CBF-D1BC51FF1A06}" srcOrd="3" destOrd="0" presId="urn:microsoft.com/office/officeart/2005/8/layout/hierarchy4"/>
    <dgm:cxn modelId="{F1399102-00B9-492A-B4AB-3BFEBC2B502F}" type="presParOf" srcId="{7237EA5A-CF51-4BF7-9F4F-0B1A206A32A4}" destId="{66D0ED89-D70E-4979-82CB-9F96767810A4}" srcOrd="4" destOrd="0" presId="urn:microsoft.com/office/officeart/2005/8/layout/hierarchy4"/>
    <dgm:cxn modelId="{303EB739-1EF9-4574-9E04-A304FCC01969}" type="presParOf" srcId="{66D0ED89-D70E-4979-82CB-9F96767810A4}" destId="{57A9A440-E098-4E40-AFA2-AD49CD7D8CC8}" srcOrd="0" destOrd="0" presId="urn:microsoft.com/office/officeart/2005/8/layout/hierarchy4"/>
    <dgm:cxn modelId="{5C4DD8E6-D963-445E-88F7-1F2910CD7E64}" type="presParOf" srcId="{66D0ED89-D70E-4979-82CB-9F96767810A4}" destId="{EC80564D-7DC2-4D36-9BCC-421F380F166D}" srcOrd="1" destOrd="0" presId="urn:microsoft.com/office/officeart/2005/8/layout/hierarchy4"/>
    <dgm:cxn modelId="{30F01D6F-0531-495A-B75D-3E3A966FF868}" type="presParOf" srcId="{66D0ED89-D70E-4979-82CB-9F96767810A4}" destId="{BEF226CC-CBC9-4E23-94B0-121764D73CF6}" srcOrd="2" destOrd="0" presId="urn:microsoft.com/office/officeart/2005/8/layout/hierarchy4"/>
    <dgm:cxn modelId="{A04A6044-1B81-4928-B1BD-FCD1C457F717}" type="presParOf" srcId="{BEF226CC-CBC9-4E23-94B0-121764D73CF6}" destId="{A317F78F-E2C6-47A9-B66D-2918804A90F2}" srcOrd="0" destOrd="0" presId="urn:microsoft.com/office/officeart/2005/8/layout/hierarchy4"/>
    <dgm:cxn modelId="{257CF92A-843A-4FDB-9CED-3F6F15936794}" type="presParOf" srcId="{A317F78F-E2C6-47A9-B66D-2918804A90F2}" destId="{DF1B77E9-4A5D-4036-B919-F75D09DB8859}" srcOrd="0" destOrd="0" presId="urn:microsoft.com/office/officeart/2005/8/layout/hierarchy4"/>
    <dgm:cxn modelId="{423CCAC0-54D0-4A5C-BCCB-BAB87D77DC91}" type="presParOf" srcId="{A317F78F-E2C6-47A9-B66D-2918804A90F2}" destId="{B9507144-77BE-4FF8-B35E-7F7A7B1EAE5F}" srcOrd="1" destOrd="0" presId="urn:microsoft.com/office/officeart/2005/8/layout/hierarchy4"/>
    <dgm:cxn modelId="{3507AED1-2541-466E-A231-641F3C92C56D}" type="presParOf" srcId="{7237EA5A-CF51-4BF7-9F4F-0B1A206A32A4}" destId="{EAE02AC8-1084-4527-A4B2-B611B203331F}" srcOrd="5" destOrd="0" presId="urn:microsoft.com/office/officeart/2005/8/layout/hierarchy4"/>
    <dgm:cxn modelId="{DACBF696-1A69-4487-845E-B1034E6BBF2D}" type="presParOf" srcId="{7237EA5A-CF51-4BF7-9F4F-0B1A206A32A4}" destId="{91705323-A668-48A3-97CB-084AB852EF1E}" srcOrd="6" destOrd="0" presId="urn:microsoft.com/office/officeart/2005/8/layout/hierarchy4"/>
    <dgm:cxn modelId="{2C354C16-3394-4C3D-8FC5-8FE77C06921C}" type="presParOf" srcId="{91705323-A668-48A3-97CB-084AB852EF1E}" destId="{C4D3BA52-4F2A-4559-84A5-23899BDC6F64}" srcOrd="0" destOrd="0" presId="urn:microsoft.com/office/officeart/2005/8/layout/hierarchy4"/>
    <dgm:cxn modelId="{5EC9B23D-1A7D-49DE-B2CD-27CC2660FE58}" type="presParOf" srcId="{91705323-A668-48A3-97CB-084AB852EF1E}" destId="{ECC925D1-AB44-4269-BCB2-156364D79D8E}" srcOrd="1" destOrd="0" presId="urn:microsoft.com/office/officeart/2005/8/layout/hierarchy4"/>
    <dgm:cxn modelId="{C15B9A11-0415-4642-A541-BDABA3A6B2FD}" type="presParOf" srcId="{91705323-A668-48A3-97CB-084AB852EF1E}" destId="{B5BA09F3-C825-4B87-9F2D-E0145A4445D5}" srcOrd="2" destOrd="0" presId="urn:microsoft.com/office/officeart/2005/8/layout/hierarchy4"/>
    <dgm:cxn modelId="{F5234AD0-A9A1-4531-BE96-9A7CA8075155}" type="presParOf" srcId="{B5BA09F3-C825-4B87-9F2D-E0145A4445D5}" destId="{7EE3FD33-0BB1-4BB4-AE70-3B40C57CC400}" srcOrd="0" destOrd="0" presId="urn:microsoft.com/office/officeart/2005/8/layout/hierarchy4"/>
    <dgm:cxn modelId="{103D75E8-CF16-4BBF-B86E-902C96F3E36D}" type="presParOf" srcId="{7EE3FD33-0BB1-4BB4-AE70-3B40C57CC400}" destId="{2035282A-95CB-4FBF-A22A-0C2B4B51EA6D}" srcOrd="0" destOrd="0" presId="urn:microsoft.com/office/officeart/2005/8/layout/hierarchy4"/>
    <dgm:cxn modelId="{C6B39909-1DD4-4F47-9A91-77203786ECE3}" type="presParOf" srcId="{7EE3FD33-0BB1-4BB4-AE70-3B40C57CC400}" destId="{AD8D3280-55CA-498C-98D3-32B27E930E23}" srcOrd="1" destOrd="0" presId="urn:microsoft.com/office/officeart/2005/8/layout/hierarchy4"/>
    <dgm:cxn modelId="{6EE56861-0C9D-4A0B-8BCF-1B207349AAC2}" type="presParOf" srcId="{7237EA5A-CF51-4BF7-9F4F-0B1A206A32A4}" destId="{5AA265B5-356B-4A27-AE34-8145EE34F0D8}" srcOrd="7" destOrd="0" presId="urn:microsoft.com/office/officeart/2005/8/layout/hierarchy4"/>
    <dgm:cxn modelId="{BD7E3BB3-69A9-4CD6-B82D-B64D465F8376}" type="presParOf" srcId="{7237EA5A-CF51-4BF7-9F4F-0B1A206A32A4}" destId="{D317F558-A183-4765-B5FE-6071951EB259}" srcOrd="8" destOrd="0" presId="urn:microsoft.com/office/officeart/2005/8/layout/hierarchy4"/>
    <dgm:cxn modelId="{53052D87-FA7C-4F02-AF26-588E12026793}" type="presParOf" srcId="{D317F558-A183-4765-B5FE-6071951EB259}" destId="{E3B99B1C-1467-4AA5-B814-F9D811C886CE}" srcOrd="0" destOrd="0" presId="urn:microsoft.com/office/officeart/2005/8/layout/hierarchy4"/>
    <dgm:cxn modelId="{441DADFF-2871-45D4-A34A-2CF77E85119F}" type="presParOf" srcId="{D317F558-A183-4765-B5FE-6071951EB259}" destId="{349EEEFB-5514-4B09-9931-EA569EE093A3}" srcOrd="1" destOrd="0" presId="urn:microsoft.com/office/officeart/2005/8/layout/hierarchy4"/>
    <dgm:cxn modelId="{E2D8AEF1-7552-46B5-BD6D-20A38945DAD7}" type="presParOf" srcId="{D317F558-A183-4765-B5FE-6071951EB259}" destId="{15707A49-F769-470D-92F7-6D4BEF5729E9}" srcOrd="2" destOrd="0" presId="urn:microsoft.com/office/officeart/2005/8/layout/hierarchy4"/>
    <dgm:cxn modelId="{B527904F-55C0-4280-A7D4-E82B3DDBF949}" type="presParOf" srcId="{15707A49-F769-470D-92F7-6D4BEF5729E9}" destId="{83093C5B-2F38-442D-A1C1-310FABCF6242}" srcOrd="0" destOrd="0" presId="urn:microsoft.com/office/officeart/2005/8/layout/hierarchy4"/>
    <dgm:cxn modelId="{73C11E1C-A395-4164-9419-1B5344355E80}" type="presParOf" srcId="{83093C5B-2F38-442D-A1C1-310FABCF6242}" destId="{2A1AD1D2-C202-4FB9-9397-4259FD24D4AD}" srcOrd="0" destOrd="0" presId="urn:microsoft.com/office/officeart/2005/8/layout/hierarchy4"/>
    <dgm:cxn modelId="{302D3E18-FFFC-434F-A6F1-7FA2522F55DC}" type="presParOf" srcId="{83093C5B-2F38-442D-A1C1-310FABCF6242}" destId="{BCF9E006-7FC6-48EC-92C9-896102617229}" srcOrd="1" destOrd="0" presId="urn:microsoft.com/office/officeart/2005/8/layout/hierarchy4"/>
    <dgm:cxn modelId="{05CFE9DA-F03E-4B64-8150-63C5FA60F7D5}" type="presParOf" srcId="{7237EA5A-CF51-4BF7-9F4F-0B1A206A32A4}" destId="{8F02D279-A3BA-4C35-A15E-7933A7EF86B8}" srcOrd="9" destOrd="0" presId="urn:microsoft.com/office/officeart/2005/8/layout/hierarchy4"/>
    <dgm:cxn modelId="{EBDFCF64-2DBF-4295-AC75-9614E2573BDA}" type="presParOf" srcId="{7237EA5A-CF51-4BF7-9F4F-0B1A206A32A4}" destId="{06644F44-BBDF-4B61-BC30-1F338F025C8B}" srcOrd="10" destOrd="0" presId="urn:microsoft.com/office/officeart/2005/8/layout/hierarchy4"/>
    <dgm:cxn modelId="{7ED80D56-C8AF-49F8-B516-E9DA406EDD87}" type="presParOf" srcId="{06644F44-BBDF-4B61-BC30-1F338F025C8B}" destId="{9114DEAA-0B2D-4B54-A81E-8B6882DD8355}" srcOrd="0" destOrd="0" presId="urn:microsoft.com/office/officeart/2005/8/layout/hierarchy4"/>
    <dgm:cxn modelId="{B46DCDB4-8166-4DFC-8C83-70BAA1DD9CB1}" type="presParOf" srcId="{06644F44-BBDF-4B61-BC30-1F338F025C8B}" destId="{1BD3015B-6B64-4FDE-81B5-E8D696E6CE7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2813AC-6045-415D-B733-FD0DE8E3EA41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i-FI"/>
        </a:p>
      </dgm:t>
    </dgm:pt>
    <dgm:pt modelId="{DD9563DB-C444-48F4-933C-BDBB0CB1916B}">
      <dgm:prSet phldrT="[Teksti]"/>
      <dgm:spPr/>
      <dgm:t>
        <a:bodyPr/>
        <a:lstStyle/>
        <a:p>
          <a:r>
            <a:rPr lang="fi-FI" dirty="0" smtClean="0"/>
            <a:t>Suomen/ruotsin kieli + yhteiskunta- ja työelämätietous</a:t>
          </a:r>
          <a:endParaRPr lang="fi-FI" dirty="0"/>
        </a:p>
      </dgm:t>
    </dgm:pt>
    <dgm:pt modelId="{1AA9164F-E3EF-4CFE-B3E9-A2DDC91151AF}" type="parTrans" cxnId="{12B8FA42-6123-49CD-8289-F1BF3891E8B6}">
      <dgm:prSet/>
      <dgm:spPr/>
      <dgm:t>
        <a:bodyPr/>
        <a:lstStyle/>
        <a:p>
          <a:endParaRPr lang="fi-FI"/>
        </a:p>
      </dgm:t>
    </dgm:pt>
    <dgm:pt modelId="{ED8CCBF3-8546-4D9E-8BC2-3BF306EC73CF}" type="sibTrans" cxnId="{12B8FA42-6123-49CD-8289-F1BF3891E8B6}">
      <dgm:prSet/>
      <dgm:spPr/>
      <dgm:t>
        <a:bodyPr/>
        <a:lstStyle/>
        <a:p>
          <a:endParaRPr lang="fi-FI"/>
        </a:p>
      </dgm:t>
    </dgm:pt>
    <dgm:pt modelId="{DFCD9A84-3C8C-4253-8BB0-A6E6B6AAD9B5}" type="pres">
      <dgm:prSet presAssocID="{262813AC-6045-415D-B733-FD0DE8E3EA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2CD2DBE3-786D-4FDC-8B83-D835CA62462B}" type="pres">
      <dgm:prSet presAssocID="{DD9563DB-C444-48F4-933C-BDBB0CB1916B}" presName="vertOne" presStyleCnt="0"/>
      <dgm:spPr/>
      <dgm:t>
        <a:bodyPr/>
        <a:lstStyle/>
        <a:p>
          <a:endParaRPr lang="fi-FI"/>
        </a:p>
      </dgm:t>
    </dgm:pt>
    <dgm:pt modelId="{90009C91-467A-4082-A9BB-1D0BD34DA02E}" type="pres">
      <dgm:prSet presAssocID="{DD9563DB-C444-48F4-933C-BDBB0CB1916B}" presName="txOne" presStyleLbl="node0" presStyleIdx="0" presStyleCnt="1" custLinFactNeighborX="-2520" custLinFactNeighborY="4305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9E14FDF0-0CAE-40BF-957C-2FB94D8070CF}" type="pres">
      <dgm:prSet presAssocID="{DD9563DB-C444-48F4-933C-BDBB0CB1916B}" presName="horzOne" presStyleCnt="0"/>
      <dgm:spPr/>
      <dgm:t>
        <a:bodyPr/>
        <a:lstStyle/>
        <a:p>
          <a:endParaRPr lang="fi-FI"/>
        </a:p>
      </dgm:t>
    </dgm:pt>
  </dgm:ptLst>
  <dgm:cxnLst>
    <dgm:cxn modelId="{E5DE723D-4D9A-4648-8955-9341080C6B18}" type="presOf" srcId="{262813AC-6045-415D-B733-FD0DE8E3EA41}" destId="{DFCD9A84-3C8C-4253-8BB0-A6E6B6AAD9B5}" srcOrd="0" destOrd="0" presId="urn:microsoft.com/office/officeart/2005/8/layout/hierarchy4"/>
    <dgm:cxn modelId="{12B8FA42-6123-49CD-8289-F1BF3891E8B6}" srcId="{262813AC-6045-415D-B733-FD0DE8E3EA41}" destId="{DD9563DB-C444-48F4-933C-BDBB0CB1916B}" srcOrd="0" destOrd="0" parTransId="{1AA9164F-E3EF-4CFE-B3E9-A2DDC91151AF}" sibTransId="{ED8CCBF3-8546-4D9E-8BC2-3BF306EC73CF}"/>
    <dgm:cxn modelId="{85040B6C-6BCB-451C-A4C7-DCD71186844A}" type="presOf" srcId="{DD9563DB-C444-48F4-933C-BDBB0CB1916B}" destId="{90009C91-467A-4082-A9BB-1D0BD34DA02E}" srcOrd="0" destOrd="0" presId="urn:microsoft.com/office/officeart/2005/8/layout/hierarchy4"/>
    <dgm:cxn modelId="{EF697195-2FFA-4FB4-B457-AF6764DCF107}" type="presParOf" srcId="{DFCD9A84-3C8C-4253-8BB0-A6E6B6AAD9B5}" destId="{2CD2DBE3-786D-4FDC-8B83-D835CA62462B}" srcOrd="0" destOrd="0" presId="urn:microsoft.com/office/officeart/2005/8/layout/hierarchy4"/>
    <dgm:cxn modelId="{ED3C9C9F-DFE1-4229-80E6-02B821926C06}" type="presParOf" srcId="{2CD2DBE3-786D-4FDC-8B83-D835CA62462B}" destId="{90009C91-467A-4082-A9BB-1D0BD34DA02E}" srcOrd="0" destOrd="0" presId="urn:microsoft.com/office/officeart/2005/8/layout/hierarchy4"/>
    <dgm:cxn modelId="{932CC7F8-99A6-419D-8609-162377F4C574}" type="presParOf" srcId="{2CD2DBE3-786D-4FDC-8B83-D835CA62462B}" destId="{9E14FDF0-0CAE-40BF-957C-2FB94D8070C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2813AC-6045-415D-B733-FD0DE8E3EA41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fi-FI"/>
        </a:p>
      </dgm:t>
    </dgm:pt>
    <dgm:pt modelId="{DD9563DB-C444-48F4-933C-BDBB0CB1916B}">
      <dgm:prSet phldrT="[Teksti]"/>
      <dgm:spPr/>
      <dgm:t>
        <a:bodyPr/>
        <a:lstStyle/>
        <a:p>
          <a:r>
            <a:rPr lang="fi-FI" dirty="0" smtClean="0"/>
            <a:t>Suomen/ruotsin kieli + yhteiskunta- ja työelämätietous</a:t>
          </a:r>
          <a:endParaRPr lang="fi-FI" dirty="0"/>
        </a:p>
      </dgm:t>
    </dgm:pt>
    <dgm:pt modelId="{1AA9164F-E3EF-4CFE-B3E9-A2DDC91151AF}" type="parTrans" cxnId="{12B8FA42-6123-49CD-8289-F1BF3891E8B6}">
      <dgm:prSet/>
      <dgm:spPr/>
      <dgm:t>
        <a:bodyPr/>
        <a:lstStyle/>
        <a:p>
          <a:endParaRPr lang="fi-FI"/>
        </a:p>
      </dgm:t>
    </dgm:pt>
    <dgm:pt modelId="{ED8CCBF3-8546-4D9E-8BC2-3BF306EC73CF}" type="sibTrans" cxnId="{12B8FA42-6123-49CD-8289-F1BF3891E8B6}">
      <dgm:prSet/>
      <dgm:spPr/>
      <dgm:t>
        <a:bodyPr/>
        <a:lstStyle/>
        <a:p>
          <a:endParaRPr lang="fi-FI"/>
        </a:p>
      </dgm:t>
    </dgm:pt>
    <dgm:pt modelId="{2A3FB7DD-ADC3-431D-ADFD-4E0C76290757}">
      <dgm:prSet phldrT="[Teksti]" custT="1"/>
      <dgm:spPr/>
      <dgm:t>
        <a:bodyPr/>
        <a:lstStyle/>
        <a:p>
          <a:r>
            <a:rPr lang="fi-FI" sz="1000" dirty="0" err="1" smtClean="0"/>
            <a:t>Työ-harjoittelu/ammatil-linen</a:t>
          </a:r>
          <a:r>
            <a:rPr lang="fi-FI" sz="1000" dirty="0" smtClean="0"/>
            <a:t> kieli </a:t>
          </a:r>
          <a:endParaRPr lang="fi-FI" sz="1000" dirty="0"/>
        </a:p>
      </dgm:t>
    </dgm:pt>
    <dgm:pt modelId="{09478DA5-FBEB-4868-BEA6-D03348367BB5}" type="parTrans" cxnId="{AED305CF-1E4C-4A86-95E3-EACC213D4E44}">
      <dgm:prSet/>
      <dgm:spPr/>
      <dgm:t>
        <a:bodyPr/>
        <a:lstStyle/>
        <a:p>
          <a:endParaRPr lang="fi-FI"/>
        </a:p>
      </dgm:t>
    </dgm:pt>
    <dgm:pt modelId="{4D32EEF7-EA7D-413B-930B-B9397DC4A10E}" type="sibTrans" cxnId="{AED305CF-1E4C-4A86-95E3-EACC213D4E44}">
      <dgm:prSet/>
      <dgm:spPr/>
      <dgm:t>
        <a:bodyPr/>
        <a:lstStyle/>
        <a:p>
          <a:endParaRPr lang="fi-FI"/>
        </a:p>
      </dgm:t>
    </dgm:pt>
    <dgm:pt modelId="{4969B7F5-CCA4-499A-BC0F-0C4CBF0D55AA}">
      <dgm:prSet phldrT="[Teksti]" custT="1"/>
      <dgm:spPr/>
      <dgm:t>
        <a:bodyPr/>
        <a:lstStyle/>
        <a:p>
          <a:r>
            <a:rPr lang="fi-FI" sz="1000" dirty="0" smtClean="0"/>
            <a:t>Itsenäinen opiskelu/</a:t>
          </a:r>
        </a:p>
        <a:p>
          <a:r>
            <a:rPr lang="fi-FI" sz="1000" dirty="0" smtClean="0"/>
            <a:t>verkko-opiskelu</a:t>
          </a:r>
          <a:endParaRPr lang="fi-FI" sz="1000" dirty="0"/>
        </a:p>
      </dgm:t>
    </dgm:pt>
    <dgm:pt modelId="{1EBD9FCE-415B-41CC-B6DD-DC722D840B35}" type="parTrans" cxnId="{56D25A08-4D40-40B2-9D4D-E392EC75290D}">
      <dgm:prSet/>
      <dgm:spPr/>
      <dgm:t>
        <a:bodyPr/>
        <a:lstStyle/>
        <a:p>
          <a:endParaRPr lang="fi-FI"/>
        </a:p>
      </dgm:t>
    </dgm:pt>
    <dgm:pt modelId="{0CA86447-7C33-4758-8567-361471EEEE39}" type="sibTrans" cxnId="{56D25A08-4D40-40B2-9D4D-E392EC75290D}">
      <dgm:prSet/>
      <dgm:spPr/>
      <dgm:t>
        <a:bodyPr/>
        <a:lstStyle/>
        <a:p>
          <a:endParaRPr lang="fi-FI"/>
        </a:p>
      </dgm:t>
    </dgm:pt>
    <dgm:pt modelId="{DFCD9A84-3C8C-4253-8BB0-A6E6B6AAD9B5}" type="pres">
      <dgm:prSet presAssocID="{262813AC-6045-415D-B733-FD0DE8E3EA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2CD2DBE3-786D-4FDC-8B83-D835CA62462B}" type="pres">
      <dgm:prSet presAssocID="{DD9563DB-C444-48F4-933C-BDBB0CB1916B}" presName="vertOne" presStyleCnt="0"/>
      <dgm:spPr/>
      <dgm:t>
        <a:bodyPr/>
        <a:lstStyle/>
        <a:p>
          <a:endParaRPr lang="fi-FI"/>
        </a:p>
      </dgm:t>
    </dgm:pt>
    <dgm:pt modelId="{90009C91-467A-4082-A9BB-1D0BD34DA02E}" type="pres">
      <dgm:prSet presAssocID="{DD9563DB-C444-48F4-933C-BDBB0CB1916B}" presName="txOne" presStyleLbl="node0" presStyleIdx="0" presStyleCnt="1" custLinFactY="-1427" custLinFactNeighborX="-16716" custLinFactNeighborY="-100000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9F95B4EC-2B30-4B6B-8A7B-EC683AA80576}" type="pres">
      <dgm:prSet presAssocID="{DD9563DB-C444-48F4-933C-BDBB0CB1916B}" presName="parTransOne" presStyleCnt="0"/>
      <dgm:spPr/>
      <dgm:t>
        <a:bodyPr/>
        <a:lstStyle/>
        <a:p>
          <a:endParaRPr lang="fi-FI"/>
        </a:p>
      </dgm:t>
    </dgm:pt>
    <dgm:pt modelId="{9E14FDF0-0CAE-40BF-957C-2FB94D8070CF}" type="pres">
      <dgm:prSet presAssocID="{DD9563DB-C444-48F4-933C-BDBB0CB1916B}" presName="horzOne" presStyleCnt="0"/>
      <dgm:spPr/>
      <dgm:t>
        <a:bodyPr/>
        <a:lstStyle/>
        <a:p>
          <a:endParaRPr lang="fi-FI"/>
        </a:p>
      </dgm:t>
    </dgm:pt>
    <dgm:pt modelId="{B68D4ACD-20EF-42C6-BC0D-BE9DB95AADD4}" type="pres">
      <dgm:prSet presAssocID="{2A3FB7DD-ADC3-431D-ADFD-4E0C76290757}" presName="vertTwo" presStyleCnt="0"/>
      <dgm:spPr/>
      <dgm:t>
        <a:bodyPr/>
        <a:lstStyle/>
        <a:p>
          <a:endParaRPr lang="fi-FI"/>
        </a:p>
      </dgm:t>
    </dgm:pt>
    <dgm:pt modelId="{2939E53E-262C-4A58-B59D-C0084A84A3CE}" type="pres">
      <dgm:prSet presAssocID="{2A3FB7DD-ADC3-431D-ADFD-4E0C7629075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939910A7-65B0-47FC-AD0E-2C4D5FF8E47D}" type="pres">
      <dgm:prSet presAssocID="{2A3FB7DD-ADC3-431D-ADFD-4E0C76290757}" presName="horzTwo" presStyleCnt="0"/>
      <dgm:spPr/>
      <dgm:t>
        <a:bodyPr/>
        <a:lstStyle/>
        <a:p>
          <a:endParaRPr lang="fi-FI"/>
        </a:p>
      </dgm:t>
    </dgm:pt>
    <dgm:pt modelId="{26E549DB-4B4E-488E-98B5-BA939C536E46}" type="pres">
      <dgm:prSet presAssocID="{4D32EEF7-EA7D-413B-930B-B9397DC4A10E}" presName="sibSpaceTwo" presStyleCnt="0"/>
      <dgm:spPr/>
      <dgm:t>
        <a:bodyPr/>
        <a:lstStyle/>
        <a:p>
          <a:endParaRPr lang="fi-FI"/>
        </a:p>
      </dgm:t>
    </dgm:pt>
    <dgm:pt modelId="{3EE3B9B5-DA3C-4551-A6C3-61A7BF822352}" type="pres">
      <dgm:prSet presAssocID="{4969B7F5-CCA4-499A-BC0F-0C4CBF0D55AA}" presName="vertTwo" presStyleCnt="0"/>
      <dgm:spPr/>
      <dgm:t>
        <a:bodyPr/>
        <a:lstStyle/>
        <a:p>
          <a:endParaRPr lang="fi-FI"/>
        </a:p>
      </dgm:t>
    </dgm:pt>
    <dgm:pt modelId="{5DB37BDA-6ABF-430A-8512-A0E608BD87D8}" type="pres">
      <dgm:prSet presAssocID="{4969B7F5-CCA4-499A-BC0F-0C4CBF0D55A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06018407-BD41-4449-8EF1-37BE6DC20B17}" type="pres">
      <dgm:prSet presAssocID="{4969B7F5-CCA4-499A-BC0F-0C4CBF0D55AA}" presName="horzTwo" presStyleCnt="0"/>
      <dgm:spPr/>
      <dgm:t>
        <a:bodyPr/>
        <a:lstStyle/>
        <a:p>
          <a:endParaRPr lang="fi-FI"/>
        </a:p>
      </dgm:t>
    </dgm:pt>
  </dgm:ptLst>
  <dgm:cxnLst>
    <dgm:cxn modelId="{56D25A08-4D40-40B2-9D4D-E392EC75290D}" srcId="{DD9563DB-C444-48F4-933C-BDBB0CB1916B}" destId="{4969B7F5-CCA4-499A-BC0F-0C4CBF0D55AA}" srcOrd="1" destOrd="0" parTransId="{1EBD9FCE-415B-41CC-B6DD-DC722D840B35}" sibTransId="{0CA86447-7C33-4758-8567-361471EEEE39}"/>
    <dgm:cxn modelId="{AED305CF-1E4C-4A86-95E3-EACC213D4E44}" srcId="{DD9563DB-C444-48F4-933C-BDBB0CB1916B}" destId="{2A3FB7DD-ADC3-431D-ADFD-4E0C76290757}" srcOrd="0" destOrd="0" parTransId="{09478DA5-FBEB-4868-BEA6-D03348367BB5}" sibTransId="{4D32EEF7-EA7D-413B-930B-B9397DC4A10E}"/>
    <dgm:cxn modelId="{12B8FA42-6123-49CD-8289-F1BF3891E8B6}" srcId="{262813AC-6045-415D-B733-FD0DE8E3EA41}" destId="{DD9563DB-C444-48F4-933C-BDBB0CB1916B}" srcOrd="0" destOrd="0" parTransId="{1AA9164F-E3EF-4CFE-B3E9-A2DDC91151AF}" sibTransId="{ED8CCBF3-8546-4D9E-8BC2-3BF306EC73CF}"/>
    <dgm:cxn modelId="{D96905C8-4A24-4B42-9002-6AA576462FAD}" type="presOf" srcId="{262813AC-6045-415D-B733-FD0DE8E3EA41}" destId="{DFCD9A84-3C8C-4253-8BB0-A6E6B6AAD9B5}" srcOrd="0" destOrd="0" presId="urn:microsoft.com/office/officeart/2005/8/layout/hierarchy4"/>
    <dgm:cxn modelId="{A93F8FEA-87DC-4032-9922-91EA51973DC9}" type="presOf" srcId="{2A3FB7DD-ADC3-431D-ADFD-4E0C76290757}" destId="{2939E53E-262C-4A58-B59D-C0084A84A3CE}" srcOrd="0" destOrd="0" presId="urn:microsoft.com/office/officeart/2005/8/layout/hierarchy4"/>
    <dgm:cxn modelId="{286C2D0A-D4EE-42E7-A9C4-399AF2139F79}" type="presOf" srcId="{DD9563DB-C444-48F4-933C-BDBB0CB1916B}" destId="{90009C91-467A-4082-A9BB-1D0BD34DA02E}" srcOrd="0" destOrd="0" presId="urn:microsoft.com/office/officeart/2005/8/layout/hierarchy4"/>
    <dgm:cxn modelId="{2E1E23B8-164B-434B-AAB7-1BD404BBBC59}" type="presOf" srcId="{4969B7F5-CCA4-499A-BC0F-0C4CBF0D55AA}" destId="{5DB37BDA-6ABF-430A-8512-A0E608BD87D8}" srcOrd="0" destOrd="0" presId="urn:microsoft.com/office/officeart/2005/8/layout/hierarchy4"/>
    <dgm:cxn modelId="{FCC2C8A3-16DA-4473-9361-14E6485590D0}" type="presParOf" srcId="{DFCD9A84-3C8C-4253-8BB0-A6E6B6AAD9B5}" destId="{2CD2DBE3-786D-4FDC-8B83-D835CA62462B}" srcOrd="0" destOrd="0" presId="urn:microsoft.com/office/officeart/2005/8/layout/hierarchy4"/>
    <dgm:cxn modelId="{3A1EA782-8583-49CB-83EA-E301F4C75BA9}" type="presParOf" srcId="{2CD2DBE3-786D-4FDC-8B83-D835CA62462B}" destId="{90009C91-467A-4082-A9BB-1D0BD34DA02E}" srcOrd="0" destOrd="0" presId="urn:microsoft.com/office/officeart/2005/8/layout/hierarchy4"/>
    <dgm:cxn modelId="{E6E0A39C-0064-4EF8-9578-76FBA4DD41DC}" type="presParOf" srcId="{2CD2DBE3-786D-4FDC-8B83-D835CA62462B}" destId="{9F95B4EC-2B30-4B6B-8A7B-EC683AA80576}" srcOrd="1" destOrd="0" presId="urn:microsoft.com/office/officeart/2005/8/layout/hierarchy4"/>
    <dgm:cxn modelId="{9A862163-B198-4D53-A685-CE3042850B07}" type="presParOf" srcId="{2CD2DBE3-786D-4FDC-8B83-D835CA62462B}" destId="{9E14FDF0-0CAE-40BF-957C-2FB94D8070CF}" srcOrd="2" destOrd="0" presId="urn:microsoft.com/office/officeart/2005/8/layout/hierarchy4"/>
    <dgm:cxn modelId="{A15E5850-15AE-4285-84B4-27028CA4D55F}" type="presParOf" srcId="{9E14FDF0-0CAE-40BF-957C-2FB94D8070CF}" destId="{B68D4ACD-20EF-42C6-BC0D-BE9DB95AADD4}" srcOrd="0" destOrd="0" presId="urn:microsoft.com/office/officeart/2005/8/layout/hierarchy4"/>
    <dgm:cxn modelId="{E5D02646-2F76-47DA-9347-3F5228B61861}" type="presParOf" srcId="{B68D4ACD-20EF-42C6-BC0D-BE9DB95AADD4}" destId="{2939E53E-262C-4A58-B59D-C0084A84A3CE}" srcOrd="0" destOrd="0" presId="urn:microsoft.com/office/officeart/2005/8/layout/hierarchy4"/>
    <dgm:cxn modelId="{35B4F90E-357D-410A-8818-2B4298FC91F8}" type="presParOf" srcId="{B68D4ACD-20EF-42C6-BC0D-BE9DB95AADD4}" destId="{939910A7-65B0-47FC-AD0E-2C4D5FF8E47D}" srcOrd="1" destOrd="0" presId="urn:microsoft.com/office/officeart/2005/8/layout/hierarchy4"/>
    <dgm:cxn modelId="{ADE62628-3E30-4C43-A09F-A44BCC17E039}" type="presParOf" srcId="{9E14FDF0-0CAE-40BF-957C-2FB94D8070CF}" destId="{26E549DB-4B4E-488E-98B5-BA939C536E46}" srcOrd="1" destOrd="0" presId="urn:microsoft.com/office/officeart/2005/8/layout/hierarchy4"/>
    <dgm:cxn modelId="{59A55B69-CBB5-46E6-9B80-7F9AA9214436}" type="presParOf" srcId="{9E14FDF0-0CAE-40BF-957C-2FB94D8070CF}" destId="{3EE3B9B5-DA3C-4551-A6C3-61A7BF822352}" srcOrd="2" destOrd="0" presId="urn:microsoft.com/office/officeart/2005/8/layout/hierarchy4"/>
    <dgm:cxn modelId="{EC706CD5-C815-453F-BBD0-5077813A8CB9}" type="presParOf" srcId="{3EE3B9B5-DA3C-4551-A6C3-61A7BF822352}" destId="{5DB37BDA-6ABF-430A-8512-A0E608BD87D8}" srcOrd="0" destOrd="0" presId="urn:microsoft.com/office/officeart/2005/8/layout/hierarchy4"/>
    <dgm:cxn modelId="{1CAB87EC-473B-4F83-BF89-C4CC126696B9}" type="presParOf" srcId="{3EE3B9B5-DA3C-4551-A6C3-61A7BF822352}" destId="{06018407-BD41-4449-8EF1-37BE6DC20B1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FBDE44-5301-4EDC-9B1A-B6277FE38453}" type="doc">
      <dgm:prSet loTypeId="urn:microsoft.com/office/officeart/2005/8/layout/hierarchy4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i-FI"/>
        </a:p>
      </dgm:t>
    </dgm:pt>
    <dgm:pt modelId="{5D19F680-C424-479F-B001-E5B6D44B5A16}">
      <dgm:prSet phldrT="[Teksti]"/>
      <dgm:spPr/>
      <dgm:t>
        <a:bodyPr/>
        <a:lstStyle/>
        <a:p>
          <a:r>
            <a:rPr lang="fi-FI" dirty="0" smtClean="0"/>
            <a:t>Suomen/ruotsin kieli + yhteiskunta- ja työelämätietous</a:t>
          </a:r>
          <a:endParaRPr lang="fi-FI" dirty="0"/>
        </a:p>
      </dgm:t>
    </dgm:pt>
    <dgm:pt modelId="{54350DE4-822D-4E46-A749-EEA8CDBFBEAD}" type="parTrans" cxnId="{C318BAE1-5AA3-4A73-8E33-CEECD3D41A54}">
      <dgm:prSet/>
      <dgm:spPr/>
      <dgm:t>
        <a:bodyPr/>
        <a:lstStyle/>
        <a:p>
          <a:endParaRPr lang="fi-FI"/>
        </a:p>
      </dgm:t>
    </dgm:pt>
    <dgm:pt modelId="{2B4B632B-1C9F-40F7-8748-F8F0BF4324F3}" type="sibTrans" cxnId="{C318BAE1-5AA3-4A73-8E33-CEECD3D41A54}">
      <dgm:prSet/>
      <dgm:spPr/>
      <dgm:t>
        <a:bodyPr/>
        <a:lstStyle/>
        <a:p>
          <a:endParaRPr lang="fi-FI"/>
        </a:p>
      </dgm:t>
    </dgm:pt>
    <dgm:pt modelId="{D466A4C8-886F-45E9-83B2-2F5B59D0397E}">
      <dgm:prSet phldrT="[Teksti]" custT="1"/>
      <dgm:spPr/>
      <dgm:t>
        <a:bodyPr/>
        <a:lstStyle/>
        <a:p>
          <a:r>
            <a:rPr lang="fi-FI" sz="1000" dirty="0" smtClean="0"/>
            <a:t>Työ-harjoittelu/ammatillinen kieli </a:t>
          </a:r>
          <a:endParaRPr lang="fi-FI" sz="1000" dirty="0"/>
        </a:p>
      </dgm:t>
    </dgm:pt>
    <dgm:pt modelId="{0273EE98-F670-46D0-9337-30242E174E2B}" type="parTrans" cxnId="{656DFE8B-95B5-47C4-B2D2-6923084ED6B7}">
      <dgm:prSet/>
      <dgm:spPr/>
      <dgm:t>
        <a:bodyPr/>
        <a:lstStyle/>
        <a:p>
          <a:endParaRPr lang="fi-FI"/>
        </a:p>
      </dgm:t>
    </dgm:pt>
    <dgm:pt modelId="{7261E299-EEE7-46CF-A166-0E91575A8846}" type="sibTrans" cxnId="{656DFE8B-95B5-47C4-B2D2-6923084ED6B7}">
      <dgm:prSet/>
      <dgm:spPr/>
      <dgm:t>
        <a:bodyPr/>
        <a:lstStyle/>
        <a:p>
          <a:endParaRPr lang="fi-FI"/>
        </a:p>
      </dgm:t>
    </dgm:pt>
    <dgm:pt modelId="{F8359014-19BA-4691-95B0-AC0125C3D79E}">
      <dgm:prSet phldrT="[Teksti]" custT="1"/>
      <dgm:spPr/>
      <dgm:t>
        <a:bodyPr/>
        <a:lstStyle/>
        <a:p>
          <a:r>
            <a:rPr lang="fi-FI" sz="1000" dirty="0" smtClean="0"/>
            <a:t>Koulutus-kokeilut</a:t>
          </a:r>
          <a:endParaRPr lang="fi-FI" sz="1000" dirty="0"/>
        </a:p>
      </dgm:t>
    </dgm:pt>
    <dgm:pt modelId="{26ED49C2-0EE3-47AD-8F9C-70A7D12E1453}" type="parTrans" cxnId="{5B223BE7-FAAE-4281-BB8E-1A88ECABC6B9}">
      <dgm:prSet/>
      <dgm:spPr/>
      <dgm:t>
        <a:bodyPr/>
        <a:lstStyle/>
        <a:p>
          <a:endParaRPr lang="fi-FI"/>
        </a:p>
      </dgm:t>
    </dgm:pt>
    <dgm:pt modelId="{AB19481C-DAD7-4934-9FAF-30DEACBE9754}" type="sibTrans" cxnId="{5B223BE7-FAAE-4281-BB8E-1A88ECABC6B9}">
      <dgm:prSet/>
      <dgm:spPr/>
      <dgm:t>
        <a:bodyPr/>
        <a:lstStyle/>
        <a:p>
          <a:endParaRPr lang="fi-FI"/>
        </a:p>
      </dgm:t>
    </dgm:pt>
    <dgm:pt modelId="{B11ECA40-F959-48B8-A262-F1BF31F5EA32}">
      <dgm:prSet phldrT="[Teksti]"/>
      <dgm:spPr/>
      <dgm:t>
        <a:bodyPr/>
        <a:lstStyle/>
        <a:p>
          <a:r>
            <a:rPr lang="fi-FI" dirty="0" smtClean="0"/>
            <a:t>Itsenäinen opiskelu/ verkko-opiskelu</a:t>
          </a:r>
          <a:endParaRPr lang="fi-FI" dirty="0"/>
        </a:p>
      </dgm:t>
    </dgm:pt>
    <dgm:pt modelId="{DCAD58B9-9372-48A4-B2FA-1F99D3574FA7}" type="parTrans" cxnId="{76736586-479E-4551-BA8B-1C074A5AF6FC}">
      <dgm:prSet/>
      <dgm:spPr/>
      <dgm:t>
        <a:bodyPr/>
        <a:lstStyle/>
        <a:p>
          <a:endParaRPr lang="fi-FI"/>
        </a:p>
      </dgm:t>
    </dgm:pt>
    <dgm:pt modelId="{BC2967B0-3028-46E1-8F64-4599317F9279}" type="sibTrans" cxnId="{76736586-479E-4551-BA8B-1C074A5AF6FC}">
      <dgm:prSet/>
      <dgm:spPr/>
      <dgm:t>
        <a:bodyPr/>
        <a:lstStyle/>
        <a:p>
          <a:endParaRPr lang="fi-FI"/>
        </a:p>
      </dgm:t>
    </dgm:pt>
    <dgm:pt modelId="{10930A61-D951-443D-9410-A4324F4C7FD3}">
      <dgm:prSet phldrT="[Teksti]" custT="1"/>
      <dgm:spPr/>
      <dgm:t>
        <a:bodyPr/>
        <a:lstStyle/>
        <a:p>
          <a:r>
            <a:rPr lang="fi-FI" sz="1000" dirty="0" err="1" smtClean="0"/>
            <a:t>Ammatil-linen</a:t>
          </a:r>
          <a:r>
            <a:rPr lang="fi-FI" sz="800" dirty="0" smtClean="0"/>
            <a:t> kieli</a:t>
          </a:r>
          <a:endParaRPr lang="fi-FI" sz="800" dirty="0"/>
        </a:p>
      </dgm:t>
    </dgm:pt>
    <dgm:pt modelId="{F1208D3E-1FB4-445D-A247-496E0F5DC0F2}" type="parTrans" cxnId="{1DE41934-6C52-4E58-BC38-26782259BFE3}">
      <dgm:prSet/>
      <dgm:spPr/>
      <dgm:t>
        <a:bodyPr/>
        <a:lstStyle/>
        <a:p>
          <a:endParaRPr lang="fi-FI"/>
        </a:p>
      </dgm:t>
    </dgm:pt>
    <dgm:pt modelId="{F794F5E4-DBF9-4762-963B-03178B2B9FED}" type="sibTrans" cxnId="{1DE41934-6C52-4E58-BC38-26782259BFE3}">
      <dgm:prSet/>
      <dgm:spPr/>
      <dgm:t>
        <a:bodyPr/>
        <a:lstStyle/>
        <a:p>
          <a:endParaRPr lang="fi-FI"/>
        </a:p>
      </dgm:t>
    </dgm:pt>
    <dgm:pt modelId="{8486DDD7-69D9-4E56-86F6-194B5FF35F46}" type="pres">
      <dgm:prSet presAssocID="{C0FBDE44-5301-4EDC-9B1A-B6277FE3845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3D805A9B-BC99-42FF-AFDD-7A1FFF202ACF}" type="pres">
      <dgm:prSet presAssocID="{5D19F680-C424-479F-B001-E5B6D44B5A16}" presName="vertOne" presStyleCnt="0"/>
      <dgm:spPr/>
      <dgm:t>
        <a:bodyPr/>
        <a:lstStyle/>
        <a:p>
          <a:endParaRPr lang="fi-FI"/>
        </a:p>
      </dgm:t>
    </dgm:pt>
    <dgm:pt modelId="{9A819021-2D10-427D-82A9-0B3FAFF6B0C2}" type="pres">
      <dgm:prSet presAssocID="{5D19F680-C424-479F-B001-E5B6D44B5A16}" presName="txOne" presStyleLbl="node0" presStyleIdx="0" presStyleCnt="1" custLinFactY="-1553" custLinFactNeighborX="-2634" custLinFactNeighborY="-100000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33616DA7-E66B-45EA-BB1A-6A5A9D841A10}" type="pres">
      <dgm:prSet presAssocID="{5D19F680-C424-479F-B001-E5B6D44B5A16}" presName="parTransOne" presStyleCnt="0"/>
      <dgm:spPr/>
      <dgm:t>
        <a:bodyPr/>
        <a:lstStyle/>
        <a:p>
          <a:endParaRPr lang="fi-FI"/>
        </a:p>
      </dgm:t>
    </dgm:pt>
    <dgm:pt modelId="{88E06777-775F-4653-BA07-713F2FCE2892}" type="pres">
      <dgm:prSet presAssocID="{5D19F680-C424-479F-B001-E5B6D44B5A16}" presName="horzOne" presStyleCnt="0"/>
      <dgm:spPr/>
      <dgm:t>
        <a:bodyPr/>
        <a:lstStyle/>
        <a:p>
          <a:endParaRPr lang="fi-FI"/>
        </a:p>
      </dgm:t>
    </dgm:pt>
    <dgm:pt modelId="{A7A1330A-0661-4B9D-8D4C-7A85E696182E}" type="pres">
      <dgm:prSet presAssocID="{D466A4C8-886F-45E9-83B2-2F5B59D0397E}" presName="vertTwo" presStyleCnt="0"/>
      <dgm:spPr/>
      <dgm:t>
        <a:bodyPr/>
        <a:lstStyle/>
        <a:p>
          <a:endParaRPr lang="fi-FI"/>
        </a:p>
      </dgm:t>
    </dgm:pt>
    <dgm:pt modelId="{EA0CB134-0B44-430A-9967-F733B6768E39}" type="pres">
      <dgm:prSet presAssocID="{D466A4C8-886F-45E9-83B2-2F5B59D0397E}" presName="txTwo" presStyleLbl="node2" presStyleIdx="0" presStyleCnt="2" custLinFactNeighborX="-4658" custLinFactNeighborY="-33470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A19F9E37-F8F0-41B6-AC98-E4CC4F4FB8FD}" type="pres">
      <dgm:prSet presAssocID="{D466A4C8-886F-45E9-83B2-2F5B59D0397E}" presName="parTransTwo" presStyleCnt="0"/>
      <dgm:spPr/>
      <dgm:t>
        <a:bodyPr/>
        <a:lstStyle/>
        <a:p>
          <a:endParaRPr lang="fi-FI"/>
        </a:p>
      </dgm:t>
    </dgm:pt>
    <dgm:pt modelId="{B10CD500-9282-4E11-9B10-B7054A181BD2}" type="pres">
      <dgm:prSet presAssocID="{D466A4C8-886F-45E9-83B2-2F5B59D0397E}" presName="horzTwo" presStyleCnt="0"/>
      <dgm:spPr/>
      <dgm:t>
        <a:bodyPr/>
        <a:lstStyle/>
        <a:p>
          <a:endParaRPr lang="fi-FI"/>
        </a:p>
      </dgm:t>
    </dgm:pt>
    <dgm:pt modelId="{1ECBB3E8-12C7-48A7-B09E-240CFE6A8D13}" type="pres">
      <dgm:prSet presAssocID="{F8359014-19BA-4691-95B0-AC0125C3D79E}" presName="vertThree" presStyleCnt="0"/>
      <dgm:spPr/>
      <dgm:t>
        <a:bodyPr/>
        <a:lstStyle/>
        <a:p>
          <a:endParaRPr lang="fi-FI"/>
        </a:p>
      </dgm:t>
    </dgm:pt>
    <dgm:pt modelId="{060F0A27-488D-4062-8FDE-6BD85B106D83}" type="pres">
      <dgm:prSet presAssocID="{F8359014-19BA-4691-95B0-AC0125C3D79E}" presName="txThree" presStyleLbl="node3" presStyleIdx="0" presStyleCnt="2" custLinFactNeighborX="3582" custLinFactNeighborY="-3539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B49B4557-1C4C-4D19-9F52-478731B537B6}" type="pres">
      <dgm:prSet presAssocID="{F8359014-19BA-4691-95B0-AC0125C3D79E}" presName="horzThree" presStyleCnt="0"/>
      <dgm:spPr/>
      <dgm:t>
        <a:bodyPr/>
        <a:lstStyle/>
        <a:p>
          <a:endParaRPr lang="fi-FI"/>
        </a:p>
      </dgm:t>
    </dgm:pt>
    <dgm:pt modelId="{04756C1C-3BDF-4518-9835-DAE4DF2B0BF2}" type="pres">
      <dgm:prSet presAssocID="{7261E299-EEE7-46CF-A166-0E91575A8846}" presName="sibSpaceTwo" presStyleCnt="0"/>
      <dgm:spPr/>
      <dgm:t>
        <a:bodyPr/>
        <a:lstStyle/>
        <a:p>
          <a:endParaRPr lang="fi-FI"/>
        </a:p>
      </dgm:t>
    </dgm:pt>
    <dgm:pt modelId="{039485C6-F9B5-4561-9738-5F98C2DD6706}" type="pres">
      <dgm:prSet presAssocID="{B11ECA40-F959-48B8-A262-F1BF31F5EA32}" presName="vertTwo" presStyleCnt="0"/>
      <dgm:spPr/>
      <dgm:t>
        <a:bodyPr/>
        <a:lstStyle/>
        <a:p>
          <a:endParaRPr lang="fi-FI"/>
        </a:p>
      </dgm:t>
    </dgm:pt>
    <dgm:pt modelId="{D47B432A-B4BE-401C-9A5A-9638CB39B934}" type="pres">
      <dgm:prSet presAssocID="{B11ECA40-F959-48B8-A262-F1BF31F5EA3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0084714E-2CE9-4DEE-8720-B384AE800DC8}" type="pres">
      <dgm:prSet presAssocID="{B11ECA40-F959-48B8-A262-F1BF31F5EA32}" presName="parTransTwo" presStyleCnt="0"/>
      <dgm:spPr/>
      <dgm:t>
        <a:bodyPr/>
        <a:lstStyle/>
        <a:p>
          <a:endParaRPr lang="fi-FI"/>
        </a:p>
      </dgm:t>
    </dgm:pt>
    <dgm:pt modelId="{10C20215-B346-4192-AF05-8817CCC1E8C6}" type="pres">
      <dgm:prSet presAssocID="{B11ECA40-F959-48B8-A262-F1BF31F5EA32}" presName="horzTwo" presStyleCnt="0"/>
      <dgm:spPr/>
      <dgm:t>
        <a:bodyPr/>
        <a:lstStyle/>
        <a:p>
          <a:endParaRPr lang="fi-FI"/>
        </a:p>
      </dgm:t>
    </dgm:pt>
    <dgm:pt modelId="{9DB8B624-F4D8-4D60-BBED-1EB2B83944FE}" type="pres">
      <dgm:prSet presAssocID="{10930A61-D951-443D-9410-A4324F4C7FD3}" presName="vertThree" presStyleCnt="0"/>
      <dgm:spPr/>
      <dgm:t>
        <a:bodyPr/>
        <a:lstStyle/>
        <a:p>
          <a:endParaRPr lang="fi-FI"/>
        </a:p>
      </dgm:t>
    </dgm:pt>
    <dgm:pt modelId="{20D0242F-5F1B-480E-854B-04297556052B}" type="pres">
      <dgm:prSet presAssocID="{10930A61-D951-443D-9410-A4324F4C7FD3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97D65EB8-D64B-4890-BC37-66D02F2A3DBD}" type="pres">
      <dgm:prSet presAssocID="{10930A61-D951-443D-9410-A4324F4C7FD3}" presName="horzThree" presStyleCnt="0"/>
      <dgm:spPr/>
      <dgm:t>
        <a:bodyPr/>
        <a:lstStyle/>
        <a:p>
          <a:endParaRPr lang="fi-FI"/>
        </a:p>
      </dgm:t>
    </dgm:pt>
  </dgm:ptLst>
  <dgm:cxnLst>
    <dgm:cxn modelId="{3F5BAC26-B422-41A3-8F71-DA735EBA0988}" type="presOf" srcId="{F8359014-19BA-4691-95B0-AC0125C3D79E}" destId="{060F0A27-488D-4062-8FDE-6BD85B106D83}" srcOrd="0" destOrd="0" presId="urn:microsoft.com/office/officeart/2005/8/layout/hierarchy4"/>
    <dgm:cxn modelId="{76736586-479E-4551-BA8B-1C074A5AF6FC}" srcId="{5D19F680-C424-479F-B001-E5B6D44B5A16}" destId="{B11ECA40-F959-48B8-A262-F1BF31F5EA32}" srcOrd="1" destOrd="0" parTransId="{DCAD58B9-9372-48A4-B2FA-1F99D3574FA7}" sibTransId="{BC2967B0-3028-46E1-8F64-4599317F9279}"/>
    <dgm:cxn modelId="{C318BAE1-5AA3-4A73-8E33-CEECD3D41A54}" srcId="{C0FBDE44-5301-4EDC-9B1A-B6277FE38453}" destId="{5D19F680-C424-479F-B001-E5B6D44B5A16}" srcOrd="0" destOrd="0" parTransId="{54350DE4-822D-4E46-A749-EEA8CDBFBEAD}" sibTransId="{2B4B632B-1C9F-40F7-8748-F8F0BF4324F3}"/>
    <dgm:cxn modelId="{0326C06C-F07D-453A-BAF3-C7E542346A5D}" type="presOf" srcId="{B11ECA40-F959-48B8-A262-F1BF31F5EA32}" destId="{D47B432A-B4BE-401C-9A5A-9638CB39B934}" srcOrd="0" destOrd="0" presId="urn:microsoft.com/office/officeart/2005/8/layout/hierarchy4"/>
    <dgm:cxn modelId="{1DE41934-6C52-4E58-BC38-26782259BFE3}" srcId="{B11ECA40-F959-48B8-A262-F1BF31F5EA32}" destId="{10930A61-D951-443D-9410-A4324F4C7FD3}" srcOrd="0" destOrd="0" parTransId="{F1208D3E-1FB4-445D-A247-496E0F5DC0F2}" sibTransId="{F794F5E4-DBF9-4762-963B-03178B2B9FED}"/>
    <dgm:cxn modelId="{5B223BE7-FAAE-4281-BB8E-1A88ECABC6B9}" srcId="{D466A4C8-886F-45E9-83B2-2F5B59D0397E}" destId="{F8359014-19BA-4691-95B0-AC0125C3D79E}" srcOrd="0" destOrd="0" parTransId="{26ED49C2-0EE3-47AD-8F9C-70A7D12E1453}" sibTransId="{AB19481C-DAD7-4934-9FAF-30DEACBE9754}"/>
    <dgm:cxn modelId="{AE4CCBB1-9E89-4B10-8D6A-34B0A3D42A05}" type="presOf" srcId="{5D19F680-C424-479F-B001-E5B6D44B5A16}" destId="{9A819021-2D10-427D-82A9-0B3FAFF6B0C2}" srcOrd="0" destOrd="0" presId="urn:microsoft.com/office/officeart/2005/8/layout/hierarchy4"/>
    <dgm:cxn modelId="{FF799FAC-4447-462F-85E9-EFCB0FAC2592}" type="presOf" srcId="{C0FBDE44-5301-4EDC-9B1A-B6277FE38453}" destId="{8486DDD7-69D9-4E56-86F6-194B5FF35F46}" srcOrd="0" destOrd="0" presId="urn:microsoft.com/office/officeart/2005/8/layout/hierarchy4"/>
    <dgm:cxn modelId="{656DFE8B-95B5-47C4-B2D2-6923084ED6B7}" srcId="{5D19F680-C424-479F-B001-E5B6D44B5A16}" destId="{D466A4C8-886F-45E9-83B2-2F5B59D0397E}" srcOrd="0" destOrd="0" parTransId="{0273EE98-F670-46D0-9337-30242E174E2B}" sibTransId="{7261E299-EEE7-46CF-A166-0E91575A8846}"/>
    <dgm:cxn modelId="{C6C06D4B-2004-4309-9329-205F930944A4}" type="presOf" srcId="{D466A4C8-886F-45E9-83B2-2F5B59D0397E}" destId="{EA0CB134-0B44-430A-9967-F733B6768E39}" srcOrd="0" destOrd="0" presId="urn:microsoft.com/office/officeart/2005/8/layout/hierarchy4"/>
    <dgm:cxn modelId="{66D05B50-E5B7-430F-BAC1-FB724F2B47C4}" type="presOf" srcId="{10930A61-D951-443D-9410-A4324F4C7FD3}" destId="{20D0242F-5F1B-480E-854B-04297556052B}" srcOrd="0" destOrd="0" presId="urn:microsoft.com/office/officeart/2005/8/layout/hierarchy4"/>
    <dgm:cxn modelId="{D2A161F3-E509-4E60-A439-998BF36C7F9C}" type="presParOf" srcId="{8486DDD7-69D9-4E56-86F6-194B5FF35F46}" destId="{3D805A9B-BC99-42FF-AFDD-7A1FFF202ACF}" srcOrd="0" destOrd="0" presId="urn:microsoft.com/office/officeart/2005/8/layout/hierarchy4"/>
    <dgm:cxn modelId="{C6A89FEA-8CBB-485B-96E6-A139A73E61EA}" type="presParOf" srcId="{3D805A9B-BC99-42FF-AFDD-7A1FFF202ACF}" destId="{9A819021-2D10-427D-82A9-0B3FAFF6B0C2}" srcOrd="0" destOrd="0" presId="urn:microsoft.com/office/officeart/2005/8/layout/hierarchy4"/>
    <dgm:cxn modelId="{841CFD9C-98B8-4264-ADC2-BF83CAA6AA94}" type="presParOf" srcId="{3D805A9B-BC99-42FF-AFDD-7A1FFF202ACF}" destId="{33616DA7-E66B-45EA-BB1A-6A5A9D841A10}" srcOrd="1" destOrd="0" presId="urn:microsoft.com/office/officeart/2005/8/layout/hierarchy4"/>
    <dgm:cxn modelId="{F7E5ADB6-800D-405F-ACFC-C4585441E0A1}" type="presParOf" srcId="{3D805A9B-BC99-42FF-AFDD-7A1FFF202ACF}" destId="{88E06777-775F-4653-BA07-713F2FCE2892}" srcOrd="2" destOrd="0" presId="urn:microsoft.com/office/officeart/2005/8/layout/hierarchy4"/>
    <dgm:cxn modelId="{EC903757-3608-4A6C-8664-540FF4F2C480}" type="presParOf" srcId="{88E06777-775F-4653-BA07-713F2FCE2892}" destId="{A7A1330A-0661-4B9D-8D4C-7A85E696182E}" srcOrd="0" destOrd="0" presId="urn:microsoft.com/office/officeart/2005/8/layout/hierarchy4"/>
    <dgm:cxn modelId="{297DE93A-065B-4EA5-B8C8-FC8CD5130926}" type="presParOf" srcId="{A7A1330A-0661-4B9D-8D4C-7A85E696182E}" destId="{EA0CB134-0B44-430A-9967-F733B6768E39}" srcOrd="0" destOrd="0" presId="urn:microsoft.com/office/officeart/2005/8/layout/hierarchy4"/>
    <dgm:cxn modelId="{20A8C224-B730-4CDC-87A0-EE25D1770AE8}" type="presParOf" srcId="{A7A1330A-0661-4B9D-8D4C-7A85E696182E}" destId="{A19F9E37-F8F0-41B6-AC98-E4CC4F4FB8FD}" srcOrd="1" destOrd="0" presId="urn:microsoft.com/office/officeart/2005/8/layout/hierarchy4"/>
    <dgm:cxn modelId="{68D00F93-83BF-482C-8B53-64CD2A1AA130}" type="presParOf" srcId="{A7A1330A-0661-4B9D-8D4C-7A85E696182E}" destId="{B10CD500-9282-4E11-9B10-B7054A181BD2}" srcOrd="2" destOrd="0" presId="urn:microsoft.com/office/officeart/2005/8/layout/hierarchy4"/>
    <dgm:cxn modelId="{E5AC4BD9-F0AA-4F5E-8A50-ECF28D81EEFF}" type="presParOf" srcId="{B10CD500-9282-4E11-9B10-B7054A181BD2}" destId="{1ECBB3E8-12C7-48A7-B09E-240CFE6A8D13}" srcOrd="0" destOrd="0" presId="urn:microsoft.com/office/officeart/2005/8/layout/hierarchy4"/>
    <dgm:cxn modelId="{C77E7A14-EB52-4579-924E-90EFE9DA98C8}" type="presParOf" srcId="{1ECBB3E8-12C7-48A7-B09E-240CFE6A8D13}" destId="{060F0A27-488D-4062-8FDE-6BD85B106D83}" srcOrd="0" destOrd="0" presId="urn:microsoft.com/office/officeart/2005/8/layout/hierarchy4"/>
    <dgm:cxn modelId="{1DD6F758-67F0-423A-9A76-0B623793D8C9}" type="presParOf" srcId="{1ECBB3E8-12C7-48A7-B09E-240CFE6A8D13}" destId="{B49B4557-1C4C-4D19-9F52-478731B537B6}" srcOrd="1" destOrd="0" presId="urn:microsoft.com/office/officeart/2005/8/layout/hierarchy4"/>
    <dgm:cxn modelId="{A285F5D3-B8A8-40F6-B617-5C0CA78D423D}" type="presParOf" srcId="{88E06777-775F-4653-BA07-713F2FCE2892}" destId="{04756C1C-3BDF-4518-9835-DAE4DF2B0BF2}" srcOrd="1" destOrd="0" presId="urn:microsoft.com/office/officeart/2005/8/layout/hierarchy4"/>
    <dgm:cxn modelId="{3A1A83BF-4C11-4A8B-8BC9-635E49C887DC}" type="presParOf" srcId="{88E06777-775F-4653-BA07-713F2FCE2892}" destId="{039485C6-F9B5-4561-9738-5F98C2DD6706}" srcOrd="2" destOrd="0" presId="urn:microsoft.com/office/officeart/2005/8/layout/hierarchy4"/>
    <dgm:cxn modelId="{A1FBE9AF-172A-4854-993D-827ABDFE4856}" type="presParOf" srcId="{039485C6-F9B5-4561-9738-5F98C2DD6706}" destId="{D47B432A-B4BE-401C-9A5A-9638CB39B934}" srcOrd="0" destOrd="0" presId="urn:microsoft.com/office/officeart/2005/8/layout/hierarchy4"/>
    <dgm:cxn modelId="{49F326C3-CB22-4DE2-9FDC-2FD97F6BA755}" type="presParOf" srcId="{039485C6-F9B5-4561-9738-5F98C2DD6706}" destId="{0084714E-2CE9-4DEE-8720-B384AE800DC8}" srcOrd="1" destOrd="0" presId="urn:microsoft.com/office/officeart/2005/8/layout/hierarchy4"/>
    <dgm:cxn modelId="{3B3DC9FC-FE14-407A-A6EB-31261C2681E3}" type="presParOf" srcId="{039485C6-F9B5-4561-9738-5F98C2DD6706}" destId="{10C20215-B346-4192-AF05-8817CCC1E8C6}" srcOrd="2" destOrd="0" presId="urn:microsoft.com/office/officeart/2005/8/layout/hierarchy4"/>
    <dgm:cxn modelId="{FC238FE8-54C5-4B63-A3A2-2700B853470A}" type="presParOf" srcId="{10C20215-B346-4192-AF05-8817CCC1E8C6}" destId="{9DB8B624-F4D8-4D60-BBED-1EB2B83944FE}" srcOrd="0" destOrd="0" presId="urn:microsoft.com/office/officeart/2005/8/layout/hierarchy4"/>
    <dgm:cxn modelId="{89DFD216-DE3F-43AE-AAC6-6D1612B9A958}" type="presParOf" srcId="{9DB8B624-F4D8-4D60-BBED-1EB2B83944FE}" destId="{20D0242F-5F1B-480E-854B-04297556052B}" srcOrd="0" destOrd="0" presId="urn:microsoft.com/office/officeart/2005/8/layout/hierarchy4"/>
    <dgm:cxn modelId="{6998D357-1C37-4AB5-A3CF-24F11D0AA791}" type="presParOf" srcId="{9DB8B624-F4D8-4D60-BBED-1EB2B83944FE}" destId="{97D65EB8-D64B-4890-BC37-66D02F2A3DB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FBDE44-5301-4EDC-9B1A-B6277FE38453}" type="doc">
      <dgm:prSet loTypeId="urn:microsoft.com/office/officeart/2005/8/layout/hierarchy4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fi-FI"/>
        </a:p>
      </dgm:t>
    </dgm:pt>
    <dgm:pt modelId="{5D19F680-C424-479F-B001-E5B6D44B5A16}">
      <dgm:prSet phldrT="[Teksti]"/>
      <dgm:spPr/>
      <dgm:t>
        <a:bodyPr/>
        <a:lstStyle/>
        <a:p>
          <a:r>
            <a:rPr lang="fi-FI" dirty="0" smtClean="0"/>
            <a:t>Suomen/ruotsin kieli + yhteiskunta- ja työelämätietous</a:t>
          </a:r>
          <a:endParaRPr lang="fi-FI" dirty="0"/>
        </a:p>
      </dgm:t>
    </dgm:pt>
    <dgm:pt modelId="{54350DE4-822D-4E46-A749-EEA8CDBFBEAD}" type="parTrans" cxnId="{C318BAE1-5AA3-4A73-8E33-CEECD3D41A54}">
      <dgm:prSet/>
      <dgm:spPr/>
      <dgm:t>
        <a:bodyPr/>
        <a:lstStyle/>
        <a:p>
          <a:endParaRPr lang="fi-FI"/>
        </a:p>
      </dgm:t>
    </dgm:pt>
    <dgm:pt modelId="{2B4B632B-1C9F-40F7-8748-F8F0BF4324F3}" type="sibTrans" cxnId="{C318BAE1-5AA3-4A73-8E33-CEECD3D41A54}">
      <dgm:prSet/>
      <dgm:spPr/>
      <dgm:t>
        <a:bodyPr/>
        <a:lstStyle/>
        <a:p>
          <a:endParaRPr lang="fi-FI"/>
        </a:p>
      </dgm:t>
    </dgm:pt>
    <dgm:pt modelId="{D466A4C8-886F-45E9-83B2-2F5B59D0397E}">
      <dgm:prSet phldrT="[Teksti]" custT="1"/>
      <dgm:spPr/>
      <dgm:t>
        <a:bodyPr/>
        <a:lstStyle/>
        <a:p>
          <a:r>
            <a:rPr lang="fi-FI" sz="1000" dirty="0" smtClean="0"/>
            <a:t>Työharjoittelu</a:t>
          </a:r>
          <a:endParaRPr lang="fi-FI" sz="1000" dirty="0"/>
        </a:p>
      </dgm:t>
    </dgm:pt>
    <dgm:pt modelId="{0273EE98-F670-46D0-9337-30242E174E2B}" type="parTrans" cxnId="{656DFE8B-95B5-47C4-B2D2-6923084ED6B7}">
      <dgm:prSet/>
      <dgm:spPr/>
      <dgm:t>
        <a:bodyPr/>
        <a:lstStyle/>
        <a:p>
          <a:endParaRPr lang="fi-FI"/>
        </a:p>
      </dgm:t>
    </dgm:pt>
    <dgm:pt modelId="{7261E299-EEE7-46CF-A166-0E91575A8846}" type="sibTrans" cxnId="{656DFE8B-95B5-47C4-B2D2-6923084ED6B7}">
      <dgm:prSet/>
      <dgm:spPr/>
      <dgm:t>
        <a:bodyPr/>
        <a:lstStyle/>
        <a:p>
          <a:endParaRPr lang="fi-FI"/>
        </a:p>
      </dgm:t>
    </dgm:pt>
    <dgm:pt modelId="{940EEED6-D827-4459-86E8-772E195CBE23}">
      <dgm:prSet phldrT="[Teksti]" custT="1"/>
      <dgm:spPr/>
      <dgm:t>
        <a:bodyPr/>
        <a:lstStyle/>
        <a:p>
          <a:r>
            <a:rPr lang="fi-FI" sz="900" dirty="0" err="1" smtClean="0"/>
            <a:t>Yrittä-jyys</a:t>
          </a:r>
          <a:endParaRPr lang="fi-FI" sz="900" dirty="0"/>
        </a:p>
      </dgm:t>
    </dgm:pt>
    <dgm:pt modelId="{137F3DAB-FC70-438F-BDCE-651BA5CE7AC8}" type="parTrans" cxnId="{F5314B33-B7AE-4902-B555-36D3F5657B81}">
      <dgm:prSet/>
      <dgm:spPr/>
      <dgm:t>
        <a:bodyPr/>
        <a:lstStyle/>
        <a:p>
          <a:endParaRPr lang="fi-FI"/>
        </a:p>
      </dgm:t>
    </dgm:pt>
    <dgm:pt modelId="{9EE36C4B-4731-4E34-B992-23309AAF9C56}" type="sibTrans" cxnId="{F5314B33-B7AE-4902-B555-36D3F5657B81}">
      <dgm:prSet/>
      <dgm:spPr/>
      <dgm:t>
        <a:bodyPr/>
        <a:lstStyle/>
        <a:p>
          <a:endParaRPr lang="fi-FI"/>
        </a:p>
      </dgm:t>
    </dgm:pt>
    <dgm:pt modelId="{F8359014-19BA-4691-95B0-AC0125C3D79E}">
      <dgm:prSet phldrT="[Teksti]" custT="1"/>
      <dgm:spPr/>
      <dgm:t>
        <a:bodyPr/>
        <a:lstStyle/>
        <a:p>
          <a:r>
            <a:rPr lang="fi-FI" sz="1000" dirty="0" err="1" smtClean="0"/>
            <a:t>Osaa-mis-todis-tukset</a:t>
          </a:r>
          <a:endParaRPr lang="fi-FI" sz="1000" dirty="0"/>
        </a:p>
      </dgm:t>
    </dgm:pt>
    <dgm:pt modelId="{26ED49C2-0EE3-47AD-8F9C-70A7D12E1453}" type="parTrans" cxnId="{5B223BE7-FAAE-4281-BB8E-1A88ECABC6B9}">
      <dgm:prSet/>
      <dgm:spPr/>
      <dgm:t>
        <a:bodyPr/>
        <a:lstStyle/>
        <a:p>
          <a:endParaRPr lang="fi-FI"/>
        </a:p>
      </dgm:t>
    </dgm:pt>
    <dgm:pt modelId="{AB19481C-DAD7-4934-9FAF-30DEACBE9754}" type="sibTrans" cxnId="{5B223BE7-FAAE-4281-BB8E-1A88ECABC6B9}">
      <dgm:prSet/>
      <dgm:spPr/>
      <dgm:t>
        <a:bodyPr/>
        <a:lstStyle/>
        <a:p>
          <a:endParaRPr lang="fi-FI"/>
        </a:p>
      </dgm:t>
    </dgm:pt>
    <dgm:pt modelId="{B11ECA40-F959-48B8-A262-F1BF31F5EA32}">
      <dgm:prSet phldrT="[Teksti]" custT="1"/>
      <dgm:spPr/>
      <dgm:t>
        <a:bodyPr/>
        <a:lstStyle/>
        <a:p>
          <a:r>
            <a:rPr lang="fi-FI" sz="1000" dirty="0" err="1" smtClean="0"/>
            <a:t>Amma-tillinen</a:t>
          </a:r>
          <a:r>
            <a:rPr lang="fi-FI" sz="500" dirty="0" smtClean="0"/>
            <a:t> </a:t>
          </a:r>
          <a:r>
            <a:rPr lang="fi-FI" sz="1000" dirty="0" smtClean="0"/>
            <a:t>kieli</a:t>
          </a:r>
          <a:endParaRPr lang="fi-FI" sz="1000" dirty="0"/>
        </a:p>
      </dgm:t>
    </dgm:pt>
    <dgm:pt modelId="{DCAD58B9-9372-48A4-B2FA-1F99D3574FA7}" type="parTrans" cxnId="{76736586-479E-4551-BA8B-1C074A5AF6FC}">
      <dgm:prSet/>
      <dgm:spPr/>
      <dgm:t>
        <a:bodyPr/>
        <a:lstStyle/>
        <a:p>
          <a:endParaRPr lang="fi-FI"/>
        </a:p>
      </dgm:t>
    </dgm:pt>
    <dgm:pt modelId="{BC2967B0-3028-46E1-8F64-4599317F9279}" type="sibTrans" cxnId="{76736586-479E-4551-BA8B-1C074A5AF6FC}">
      <dgm:prSet/>
      <dgm:spPr/>
      <dgm:t>
        <a:bodyPr/>
        <a:lstStyle/>
        <a:p>
          <a:endParaRPr lang="fi-FI"/>
        </a:p>
      </dgm:t>
    </dgm:pt>
    <dgm:pt modelId="{10930A61-D951-443D-9410-A4324F4C7FD3}">
      <dgm:prSet phldrT="[Teksti]" custT="1"/>
      <dgm:spPr/>
      <dgm:t>
        <a:bodyPr/>
        <a:lstStyle/>
        <a:p>
          <a:r>
            <a:rPr lang="fi-FI" sz="1000" dirty="0" err="1" smtClean="0"/>
            <a:t>Itse-näinen</a:t>
          </a:r>
          <a:r>
            <a:rPr lang="fi-FI" sz="900" dirty="0" smtClean="0"/>
            <a:t> </a:t>
          </a:r>
          <a:r>
            <a:rPr lang="fi-FI" sz="900" dirty="0" err="1" smtClean="0"/>
            <a:t>opis-kelu</a:t>
          </a:r>
          <a:endParaRPr lang="fi-FI" sz="900" dirty="0"/>
        </a:p>
      </dgm:t>
    </dgm:pt>
    <dgm:pt modelId="{F1208D3E-1FB4-445D-A247-496E0F5DC0F2}" type="parTrans" cxnId="{1DE41934-6C52-4E58-BC38-26782259BFE3}">
      <dgm:prSet/>
      <dgm:spPr/>
      <dgm:t>
        <a:bodyPr/>
        <a:lstStyle/>
        <a:p>
          <a:endParaRPr lang="fi-FI"/>
        </a:p>
      </dgm:t>
    </dgm:pt>
    <dgm:pt modelId="{F794F5E4-DBF9-4762-963B-03178B2B9FED}" type="sibTrans" cxnId="{1DE41934-6C52-4E58-BC38-26782259BFE3}">
      <dgm:prSet/>
      <dgm:spPr/>
      <dgm:t>
        <a:bodyPr/>
        <a:lstStyle/>
        <a:p>
          <a:endParaRPr lang="fi-FI"/>
        </a:p>
      </dgm:t>
    </dgm:pt>
    <dgm:pt modelId="{8486DDD7-69D9-4E56-86F6-194B5FF35F46}" type="pres">
      <dgm:prSet presAssocID="{C0FBDE44-5301-4EDC-9B1A-B6277FE3845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3D805A9B-BC99-42FF-AFDD-7A1FFF202ACF}" type="pres">
      <dgm:prSet presAssocID="{5D19F680-C424-479F-B001-E5B6D44B5A16}" presName="vertOne" presStyleCnt="0"/>
      <dgm:spPr/>
      <dgm:t>
        <a:bodyPr/>
        <a:lstStyle/>
        <a:p>
          <a:endParaRPr lang="fi-FI"/>
        </a:p>
      </dgm:t>
    </dgm:pt>
    <dgm:pt modelId="{9A819021-2D10-427D-82A9-0B3FAFF6B0C2}" type="pres">
      <dgm:prSet presAssocID="{5D19F680-C424-479F-B001-E5B6D44B5A16}" presName="txOne" presStyleLbl="node0" presStyleIdx="0" presStyleCnt="1" custLinFactNeighborX="-12046" custLinFactNeighborY="-354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33616DA7-E66B-45EA-BB1A-6A5A9D841A10}" type="pres">
      <dgm:prSet presAssocID="{5D19F680-C424-479F-B001-E5B6D44B5A16}" presName="parTransOne" presStyleCnt="0"/>
      <dgm:spPr/>
      <dgm:t>
        <a:bodyPr/>
        <a:lstStyle/>
        <a:p>
          <a:endParaRPr lang="fi-FI"/>
        </a:p>
      </dgm:t>
    </dgm:pt>
    <dgm:pt modelId="{88E06777-775F-4653-BA07-713F2FCE2892}" type="pres">
      <dgm:prSet presAssocID="{5D19F680-C424-479F-B001-E5B6D44B5A16}" presName="horzOne" presStyleCnt="0"/>
      <dgm:spPr/>
      <dgm:t>
        <a:bodyPr/>
        <a:lstStyle/>
        <a:p>
          <a:endParaRPr lang="fi-FI"/>
        </a:p>
      </dgm:t>
    </dgm:pt>
    <dgm:pt modelId="{A7A1330A-0661-4B9D-8D4C-7A85E696182E}" type="pres">
      <dgm:prSet presAssocID="{D466A4C8-886F-45E9-83B2-2F5B59D0397E}" presName="vertTwo" presStyleCnt="0"/>
      <dgm:spPr/>
      <dgm:t>
        <a:bodyPr/>
        <a:lstStyle/>
        <a:p>
          <a:endParaRPr lang="fi-FI"/>
        </a:p>
      </dgm:t>
    </dgm:pt>
    <dgm:pt modelId="{EA0CB134-0B44-430A-9967-F733B6768E39}" type="pres">
      <dgm:prSet presAssocID="{D466A4C8-886F-45E9-83B2-2F5B59D0397E}" presName="txTwo" presStyleLbl="node2" presStyleIdx="0" presStyleCnt="2" custLinFactNeighborX="-4658" custLinFactNeighborY="-33470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A19F9E37-F8F0-41B6-AC98-E4CC4F4FB8FD}" type="pres">
      <dgm:prSet presAssocID="{D466A4C8-886F-45E9-83B2-2F5B59D0397E}" presName="parTransTwo" presStyleCnt="0"/>
      <dgm:spPr/>
      <dgm:t>
        <a:bodyPr/>
        <a:lstStyle/>
        <a:p>
          <a:endParaRPr lang="fi-FI"/>
        </a:p>
      </dgm:t>
    </dgm:pt>
    <dgm:pt modelId="{B10CD500-9282-4E11-9B10-B7054A181BD2}" type="pres">
      <dgm:prSet presAssocID="{D466A4C8-886F-45E9-83B2-2F5B59D0397E}" presName="horzTwo" presStyleCnt="0"/>
      <dgm:spPr/>
      <dgm:t>
        <a:bodyPr/>
        <a:lstStyle/>
        <a:p>
          <a:endParaRPr lang="fi-FI"/>
        </a:p>
      </dgm:t>
    </dgm:pt>
    <dgm:pt modelId="{EA11CEA0-C495-41A7-B9C7-2F4D627CC38B}" type="pres">
      <dgm:prSet presAssocID="{940EEED6-D827-4459-86E8-772E195CBE23}" presName="vertThree" presStyleCnt="0"/>
      <dgm:spPr/>
      <dgm:t>
        <a:bodyPr/>
        <a:lstStyle/>
        <a:p>
          <a:endParaRPr lang="fi-FI"/>
        </a:p>
      </dgm:t>
    </dgm:pt>
    <dgm:pt modelId="{A1B942DE-4550-4E21-A4E3-EF0F32E7EBE2}" type="pres">
      <dgm:prSet presAssocID="{940EEED6-D827-4459-86E8-772E195CBE23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A181F6D4-1D0D-4700-BDB0-6880D97BB6F5}" type="pres">
      <dgm:prSet presAssocID="{940EEED6-D827-4459-86E8-772E195CBE23}" presName="horzThree" presStyleCnt="0"/>
      <dgm:spPr/>
      <dgm:t>
        <a:bodyPr/>
        <a:lstStyle/>
        <a:p>
          <a:endParaRPr lang="fi-FI"/>
        </a:p>
      </dgm:t>
    </dgm:pt>
    <dgm:pt modelId="{26C7D45A-2199-43CE-AC73-D95FE232FE58}" type="pres">
      <dgm:prSet presAssocID="{9EE36C4B-4731-4E34-B992-23309AAF9C56}" presName="sibSpaceThree" presStyleCnt="0"/>
      <dgm:spPr/>
      <dgm:t>
        <a:bodyPr/>
        <a:lstStyle/>
        <a:p>
          <a:endParaRPr lang="fi-FI"/>
        </a:p>
      </dgm:t>
    </dgm:pt>
    <dgm:pt modelId="{1ECBB3E8-12C7-48A7-B09E-240CFE6A8D13}" type="pres">
      <dgm:prSet presAssocID="{F8359014-19BA-4691-95B0-AC0125C3D79E}" presName="vertThree" presStyleCnt="0"/>
      <dgm:spPr/>
      <dgm:t>
        <a:bodyPr/>
        <a:lstStyle/>
        <a:p>
          <a:endParaRPr lang="fi-FI"/>
        </a:p>
      </dgm:t>
    </dgm:pt>
    <dgm:pt modelId="{060F0A27-488D-4062-8FDE-6BD85B106D83}" type="pres">
      <dgm:prSet presAssocID="{F8359014-19BA-4691-95B0-AC0125C3D79E}" presName="txThree" presStyleLbl="node3" presStyleIdx="1" presStyleCnt="3" custLinFactNeighborX="3582" custLinFactNeighborY="-3539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B49B4557-1C4C-4D19-9F52-478731B537B6}" type="pres">
      <dgm:prSet presAssocID="{F8359014-19BA-4691-95B0-AC0125C3D79E}" presName="horzThree" presStyleCnt="0"/>
      <dgm:spPr/>
      <dgm:t>
        <a:bodyPr/>
        <a:lstStyle/>
        <a:p>
          <a:endParaRPr lang="fi-FI"/>
        </a:p>
      </dgm:t>
    </dgm:pt>
    <dgm:pt modelId="{04756C1C-3BDF-4518-9835-DAE4DF2B0BF2}" type="pres">
      <dgm:prSet presAssocID="{7261E299-EEE7-46CF-A166-0E91575A8846}" presName="sibSpaceTwo" presStyleCnt="0"/>
      <dgm:spPr/>
      <dgm:t>
        <a:bodyPr/>
        <a:lstStyle/>
        <a:p>
          <a:endParaRPr lang="fi-FI"/>
        </a:p>
      </dgm:t>
    </dgm:pt>
    <dgm:pt modelId="{039485C6-F9B5-4561-9738-5F98C2DD6706}" type="pres">
      <dgm:prSet presAssocID="{B11ECA40-F959-48B8-A262-F1BF31F5EA32}" presName="vertTwo" presStyleCnt="0"/>
      <dgm:spPr/>
      <dgm:t>
        <a:bodyPr/>
        <a:lstStyle/>
        <a:p>
          <a:endParaRPr lang="fi-FI"/>
        </a:p>
      </dgm:t>
    </dgm:pt>
    <dgm:pt modelId="{D47B432A-B4BE-401C-9A5A-9638CB39B934}" type="pres">
      <dgm:prSet presAssocID="{B11ECA40-F959-48B8-A262-F1BF31F5EA32}" presName="txTwo" presStyleLbl="node2" presStyleIdx="1" presStyleCnt="2" custLinFactNeighborX="5733" custLinFactNeighborY="-13238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0084714E-2CE9-4DEE-8720-B384AE800DC8}" type="pres">
      <dgm:prSet presAssocID="{B11ECA40-F959-48B8-A262-F1BF31F5EA32}" presName="parTransTwo" presStyleCnt="0"/>
      <dgm:spPr/>
      <dgm:t>
        <a:bodyPr/>
        <a:lstStyle/>
        <a:p>
          <a:endParaRPr lang="fi-FI"/>
        </a:p>
      </dgm:t>
    </dgm:pt>
    <dgm:pt modelId="{10C20215-B346-4192-AF05-8817CCC1E8C6}" type="pres">
      <dgm:prSet presAssocID="{B11ECA40-F959-48B8-A262-F1BF31F5EA32}" presName="horzTwo" presStyleCnt="0"/>
      <dgm:spPr/>
      <dgm:t>
        <a:bodyPr/>
        <a:lstStyle/>
        <a:p>
          <a:endParaRPr lang="fi-FI"/>
        </a:p>
      </dgm:t>
    </dgm:pt>
    <dgm:pt modelId="{9DB8B624-F4D8-4D60-BBED-1EB2B83944FE}" type="pres">
      <dgm:prSet presAssocID="{10930A61-D951-443D-9410-A4324F4C7FD3}" presName="vertThree" presStyleCnt="0"/>
      <dgm:spPr/>
      <dgm:t>
        <a:bodyPr/>
        <a:lstStyle/>
        <a:p>
          <a:endParaRPr lang="fi-FI"/>
        </a:p>
      </dgm:t>
    </dgm:pt>
    <dgm:pt modelId="{20D0242F-5F1B-480E-854B-04297556052B}" type="pres">
      <dgm:prSet presAssocID="{10930A61-D951-443D-9410-A4324F4C7FD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i-FI"/>
        </a:p>
      </dgm:t>
    </dgm:pt>
    <dgm:pt modelId="{97D65EB8-D64B-4890-BC37-66D02F2A3DBD}" type="pres">
      <dgm:prSet presAssocID="{10930A61-D951-443D-9410-A4324F4C7FD3}" presName="horzThree" presStyleCnt="0"/>
      <dgm:spPr/>
      <dgm:t>
        <a:bodyPr/>
        <a:lstStyle/>
        <a:p>
          <a:endParaRPr lang="fi-FI"/>
        </a:p>
      </dgm:t>
    </dgm:pt>
  </dgm:ptLst>
  <dgm:cxnLst>
    <dgm:cxn modelId="{76736586-479E-4551-BA8B-1C074A5AF6FC}" srcId="{5D19F680-C424-479F-B001-E5B6D44B5A16}" destId="{B11ECA40-F959-48B8-A262-F1BF31F5EA32}" srcOrd="1" destOrd="0" parTransId="{DCAD58B9-9372-48A4-B2FA-1F99D3574FA7}" sibTransId="{BC2967B0-3028-46E1-8F64-4599317F9279}"/>
    <dgm:cxn modelId="{2808E36A-D1A8-4AF1-B865-DBBCBB93DC55}" type="presOf" srcId="{B11ECA40-F959-48B8-A262-F1BF31F5EA32}" destId="{D47B432A-B4BE-401C-9A5A-9638CB39B934}" srcOrd="0" destOrd="0" presId="urn:microsoft.com/office/officeart/2005/8/layout/hierarchy4"/>
    <dgm:cxn modelId="{5D1C203F-1CBC-45B2-973B-68FD881C2367}" type="presOf" srcId="{940EEED6-D827-4459-86E8-772E195CBE23}" destId="{A1B942DE-4550-4E21-A4E3-EF0F32E7EBE2}" srcOrd="0" destOrd="0" presId="urn:microsoft.com/office/officeart/2005/8/layout/hierarchy4"/>
    <dgm:cxn modelId="{D02851E0-92BC-48D3-AF8A-99086E07AF7D}" type="presOf" srcId="{C0FBDE44-5301-4EDC-9B1A-B6277FE38453}" destId="{8486DDD7-69D9-4E56-86F6-194B5FF35F46}" srcOrd="0" destOrd="0" presId="urn:microsoft.com/office/officeart/2005/8/layout/hierarchy4"/>
    <dgm:cxn modelId="{DB857840-125F-4305-82EA-7E0AE8885DBD}" type="presOf" srcId="{F8359014-19BA-4691-95B0-AC0125C3D79E}" destId="{060F0A27-488D-4062-8FDE-6BD85B106D83}" srcOrd="0" destOrd="0" presId="urn:microsoft.com/office/officeart/2005/8/layout/hierarchy4"/>
    <dgm:cxn modelId="{C318BAE1-5AA3-4A73-8E33-CEECD3D41A54}" srcId="{C0FBDE44-5301-4EDC-9B1A-B6277FE38453}" destId="{5D19F680-C424-479F-B001-E5B6D44B5A16}" srcOrd="0" destOrd="0" parTransId="{54350DE4-822D-4E46-A749-EEA8CDBFBEAD}" sibTransId="{2B4B632B-1C9F-40F7-8748-F8F0BF4324F3}"/>
    <dgm:cxn modelId="{6745764D-A4AC-4B5D-B096-3F7F31AD2E5F}" type="presOf" srcId="{D466A4C8-886F-45E9-83B2-2F5B59D0397E}" destId="{EA0CB134-0B44-430A-9967-F733B6768E39}" srcOrd="0" destOrd="0" presId="urn:microsoft.com/office/officeart/2005/8/layout/hierarchy4"/>
    <dgm:cxn modelId="{9BD546A9-9601-421F-9D84-0C5164339D96}" type="presOf" srcId="{5D19F680-C424-479F-B001-E5B6D44B5A16}" destId="{9A819021-2D10-427D-82A9-0B3FAFF6B0C2}" srcOrd="0" destOrd="0" presId="urn:microsoft.com/office/officeart/2005/8/layout/hierarchy4"/>
    <dgm:cxn modelId="{F5314B33-B7AE-4902-B555-36D3F5657B81}" srcId="{D466A4C8-886F-45E9-83B2-2F5B59D0397E}" destId="{940EEED6-D827-4459-86E8-772E195CBE23}" srcOrd="0" destOrd="0" parTransId="{137F3DAB-FC70-438F-BDCE-651BA5CE7AC8}" sibTransId="{9EE36C4B-4731-4E34-B992-23309AAF9C56}"/>
    <dgm:cxn modelId="{656DFE8B-95B5-47C4-B2D2-6923084ED6B7}" srcId="{5D19F680-C424-479F-B001-E5B6D44B5A16}" destId="{D466A4C8-886F-45E9-83B2-2F5B59D0397E}" srcOrd="0" destOrd="0" parTransId="{0273EE98-F670-46D0-9337-30242E174E2B}" sibTransId="{7261E299-EEE7-46CF-A166-0E91575A8846}"/>
    <dgm:cxn modelId="{1DE41934-6C52-4E58-BC38-26782259BFE3}" srcId="{B11ECA40-F959-48B8-A262-F1BF31F5EA32}" destId="{10930A61-D951-443D-9410-A4324F4C7FD3}" srcOrd="0" destOrd="0" parTransId="{F1208D3E-1FB4-445D-A247-496E0F5DC0F2}" sibTransId="{F794F5E4-DBF9-4762-963B-03178B2B9FED}"/>
    <dgm:cxn modelId="{5B223BE7-FAAE-4281-BB8E-1A88ECABC6B9}" srcId="{D466A4C8-886F-45E9-83B2-2F5B59D0397E}" destId="{F8359014-19BA-4691-95B0-AC0125C3D79E}" srcOrd="1" destOrd="0" parTransId="{26ED49C2-0EE3-47AD-8F9C-70A7D12E1453}" sibTransId="{AB19481C-DAD7-4934-9FAF-30DEACBE9754}"/>
    <dgm:cxn modelId="{682E2CD8-FCFB-47E0-A1B0-0A51C071B28D}" type="presOf" srcId="{10930A61-D951-443D-9410-A4324F4C7FD3}" destId="{20D0242F-5F1B-480E-854B-04297556052B}" srcOrd="0" destOrd="0" presId="urn:microsoft.com/office/officeart/2005/8/layout/hierarchy4"/>
    <dgm:cxn modelId="{18E231DC-94BB-4832-8E30-BB78999A90C0}" type="presParOf" srcId="{8486DDD7-69D9-4E56-86F6-194B5FF35F46}" destId="{3D805A9B-BC99-42FF-AFDD-7A1FFF202ACF}" srcOrd="0" destOrd="0" presId="urn:microsoft.com/office/officeart/2005/8/layout/hierarchy4"/>
    <dgm:cxn modelId="{9C6A6C75-28A8-4EDE-A74A-1302F495ADB5}" type="presParOf" srcId="{3D805A9B-BC99-42FF-AFDD-7A1FFF202ACF}" destId="{9A819021-2D10-427D-82A9-0B3FAFF6B0C2}" srcOrd="0" destOrd="0" presId="urn:microsoft.com/office/officeart/2005/8/layout/hierarchy4"/>
    <dgm:cxn modelId="{A9707B51-F906-4DF3-9052-F9D698D2AB35}" type="presParOf" srcId="{3D805A9B-BC99-42FF-AFDD-7A1FFF202ACF}" destId="{33616DA7-E66B-45EA-BB1A-6A5A9D841A10}" srcOrd="1" destOrd="0" presId="urn:microsoft.com/office/officeart/2005/8/layout/hierarchy4"/>
    <dgm:cxn modelId="{F10C69E3-DF31-454D-AB0A-D49ECAA48D18}" type="presParOf" srcId="{3D805A9B-BC99-42FF-AFDD-7A1FFF202ACF}" destId="{88E06777-775F-4653-BA07-713F2FCE2892}" srcOrd="2" destOrd="0" presId="urn:microsoft.com/office/officeart/2005/8/layout/hierarchy4"/>
    <dgm:cxn modelId="{9354E9CF-CF77-4336-90CE-178B5BF5A722}" type="presParOf" srcId="{88E06777-775F-4653-BA07-713F2FCE2892}" destId="{A7A1330A-0661-4B9D-8D4C-7A85E696182E}" srcOrd="0" destOrd="0" presId="urn:microsoft.com/office/officeart/2005/8/layout/hierarchy4"/>
    <dgm:cxn modelId="{C114B054-BB25-4DB9-88F7-C230FC392386}" type="presParOf" srcId="{A7A1330A-0661-4B9D-8D4C-7A85E696182E}" destId="{EA0CB134-0B44-430A-9967-F733B6768E39}" srcOrd="0" destOrd="0" presId="urn:microsoft.com/office/officeart/2005/8/layout/hierarchy4"/>
    <dgm:cxn modelId="{5407CCFB-A03A-4964-8F5B-232E5635FA2D}" type="presParOf" srcId="{A7A1330A-0661-4B9D-8D4C-7A85E696182E}" destId="{A19F9E37-F8F0-41B6-AC98-E4CC4F4FB8FD}" srcOrd="1" destOrd="0" presId="urn:microsoft.com/office/officeart/2005/8/layout/hierarchy4"/>
    <dgm:cxn modelId="{88292950-474F-4398-94C0-1CC1233FDB24}" type="presParOf" srcId="{A7A1330A-0661-4B9D-8D4C-7A85E696182E}" destId="{B10CD500-9282-4E11-9B10-B7054A181BD2}" srcOrd="2" destOrd="0" presId="urn:microsoft.com/office/officeart/2005/8/layout/hierarchy4"/>
    <dgm:cxn modelId="{D9F5E2EF-749A-4473-B739-25CC613585C8}" type="presParOf" srcId="{B10CD500-9282-4E11-9B10-B7054A181BD2}" destId="{EA11CEA0-C495-41A7-B9C7-2F4D627CC38B}" srcOrd="0" destOrd="0" presId="urn:microsoft.com/office/officeart/2005/8/layout/hierarchy4"/>
    <dgm:cxn modelId="{806D3315-56C7-446B-96E1-3B3A36B3E7FC}" type="presParOf" srcId="{EA11CEA0-C495-41A7-B9C7-2F4D627CC38B}" destId="{A1B942DE-4550-4E21-A4E3-EF0F32E7EBE2}" srcOrd="0" destOrd="0" presId="urn:microsoft.com/office/officeart/2005/8/layout/hierarchy4"/>
    <dgm:cxn modelId="{462A2472-6D9C-4606-89A3-25E4358298D0}" type="presParOf" srcId="{EA11CEA0-C495-41A7-B9C7-2F4D627CC38B}" destId="{A181F6D4-1D0D-4700-BDB0-6880D97BB6F5}" srcOrd="1" destOrd="0" presId="urn:microsoft.com/office/officeart/2005/8/layout/hierarchy4"/>
    <dgm:cxn modelId="{0C06B3E7-8D9A-4135-805F-949086ABBA7A}" type="presParOf" srcId="{B10CD500-9282-4E11-9B10-B7054A181BD2}" destId="{26C7D45A-2199-43CE-AC73-D95FE232FE58}" srcOrd="1" destOrd="0" presId="urn:microsoft.com/office/officeart/2005/8/layout/hierarchy4"/>
    <dgm:cxn modelId="{3051C42D-FA4E-4E4F-9014-FF2CA5836420}" type="presParOf" srcId="{B10CD500-9282-4E11-9B10-B7054A181BD2}" destId="{1ECBB3E8-12C7-48A7-B09E-240CFE6A8D13}" srcOrd="2" destOrd="0" presId="urn:microsoft.com/office/officeart/2005/8/layout/hierarchy4"/>
    <dgm:cxn modelId="{F79C6589-00E2-424E-B95E-2EC63C3E6844}" type="presParOf" srcId="{1ECBB3E8-12C7-48A7-B09E-240CFE6A8D13}" destId="{060F0A27-488D-4062-8FDE-6BD85B106D83}" srcOrd="0" destOrd="0" presId="urn:microsoft.com/office/officeart/2005/8/layout/hierarchy4"/>
    <dgm:cxn modelId="{03641565-6C76-4595-AD84-7E22F96486E2}" type="presParOf" srcId="{1ECBB3E8-12C7-48A7-B09E-240CFE6A8D13}" destId="{B49B4557-1C4C-4D19-9F52-478731B537B6}" srcOrd="1" destOrd="0" presId="urn:microsoft.com/office/officeart/2005/8/layout/hierarchy4"/>
    <dgm:cxn modelId="{B9F97E53-4623-49C7-A095-BC0DA114ABC0}" type="presParOf" srcId="{88E06777-775F-4653-BA07-713F2FCE2892}" destId="{04756C1C-3BDF-4518-9835-DAE4DF2B0BF2}" srcOrd="1" destOrd="0" presId="urn:microsoft.com/office/officeart/2005/8/layout/hierarchy4"/>
    <dgm:cxn modelId="{9D2B79FF-EC41-466E-98C1-CCB2667FEFAB}" type="presParOf" srcId="{88E06777-775F-4653-BA07-713F2FCE2892}" destId="{039485C6-F9B5-4561-9738-5F98C2DD6706}" srcOrd="2" destOrd="0" presId="urn:microsoft.com/office/officeart/2005/8/layout/hierarchy4"/>
    <dgm:cxn modelId="{EB9640A8-7D8D-4CA5-A9DE-3FD062604C61}" type="presParOf" srcId="{039485C6-F9B5-4561-9738-5F98C2DD6706}" destId="{D47B432A-B4BE-401C-9A5A-9638CB39B934}" srcOrd="0" destOrd="0" presId="urn:microsoft.com/office/officeart/2005/8/layout/hierarchy4"/>
    <dgm:cxn modelId="{219859A0-804E-4AEB-A647-E4425BD838E6}" type="presParOf" srcId="{039485C6-F9B5-4561-9738-5F98C2DD6706}" destId="{0084714E-2CE9-4DEE-8720-B384AE800DC8}" srcOrd="1" destOrd="0" presId="urn:microsoft.com/office/officeart/2005/8/layout/hierarchy4"/>
    <dgm:cxn modelId="{8CCDC123-06AC-41F6-A360-26A872DDF092}" type="presParOf" srcId="{039485C6-F9B5-4561-9738-5F98C2DD6706}" destId="{10C20215-B346-4192-AF05-8817CCC1E8C6}" srcOrd="2" destOrd="0" presId="urn:microsoft.com/office/officeart/2005/8/layout/hierarchy4"/>
    <dgm:cxn modelId="{348AEFB5-1968-4625-AAC1-FFF594EC55FB}" type="presParOf" srcId="{10C20215-B346-4192-AF05-8817CCC1E8C6}" destId="{9DB8B624-F4D8-4D60-BBED-1EB2B83944FE}" srcOrd="0" destOrd="0" presId="urn:microsoft.com/office/officeart/2005/8/layout/hierarchy4"/>
    <dgm:cxn modelId="{9C25E236-F26F-45C2-9466-4147BB3E897C}" type="presParOf" srcId="{9DB8B624-F4D8-4D60-BBED-1EB2B83944FE}" destId="{20D0242F-5F1B-480E-854B-04297556052B}" srcOrd="0" destOrd="0" presId="urn:microsoft.com/office/officeart/2005/8/layout/hierarchy4"/>
    <dgm:cxn modelId="{3C5DC7F4-0357-43D2-8D3F-CFA058E9BC84}" type="presParOf" srcId="{9DB8B624-F4D8-4D60-BBED-1EB2B83944FE}" destId="{97D65EB8-D64B-4890-BC37-66D02F2A3DB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A93609-E713-4E6B-91B1-38BA17D2EC41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2BCDC05B-04E8-43CE-85E3-F65E4AE68485}">
      <dgm:prSet phldrT="[Teksti]"/>
      <dgm:spPr/>
      <dgm:t>
        <a:bodyPr/>
        <a:lstStyle/>
        <a:p>
          <a:endParaRPr lang="fi-FI" dirty="0"/>
        </a:p>
      </dgm:t>
    </dgm:pt>
    <dgm:pt modelId="{6BA13D6A-0300-4D20-B908-7BE1C3ECC0DC}" type="parTrans" cxnId="{7A2F2F01-185D-4A16-90A7-4E1E49F84073}">
      <dgm:prSet/>
      <dgm:spPr/>
      <dgm:t>
        <a:bodyPr/>
        <a:lstStyle/>
        <a:p>
          <a:endParaRPr lang="fi-FI"/>
        </a:p>
      </dgm:t>
    </dgm:pt>
    <dgm:pt modelId="{6ECD346B-A094-4DCE-9857-C24E15CB41A4}" type="sibTrans" cxnId="{7A2F2F01-185D-4A16-90A7-4E1E49F84073}">
      <dgm:prSet/>
      <dgm:spPr/>
      <dgm:t>
        <a:bodyPr/>
        <a:lstStyle/>
        <a:p>
          <a:endParaRPr lang="fi-FI"/>
        </a:p>
      </dgm:t>
    </dgm:pt>
    <dgm:pt modelId="{E11319CE-C7A8-4531-BA61-776A7D3F234C}">
      <dgm:prSet phldrT="[Teksti]"/>
      <dgm:spPr/>
      <dgm:t>
        <a:bodyPr/>
        <a:lstStyle/>
        <a:p>
          <a:r>
            <a:rPr lang="fi-FI" dirty="0" smtClean="0"/>
            <a:t>Suomen/ruotsin kieli</a:t>
          </a:r>
        </a:p>
        <a:p>
          <a:r>
            <a:rPr lang="fi-FI" dirty="0" smtClean="0"/>
            <a:t>(suullinen arjessa tarvittava alkeiskielitaito)</a:t>
          </a:r>
          <a:endParaRPr lang="fi-FI" dirty="0"/>
        </a:p>
      </dgm:t>
    </dgm:pt>
    <dgm:pt modelId="{59AEA0DA-495D-4E23-8598-5E2D9039BABA}" type="parTrans" cxnId="{AAD9E95D-CEA1-4A39-844B-9855E489F74B}">
      <dgm:prSet/>
      <dgm:spPr/>
      <dgm:t>
        <a:bodyPr/>
        <a:lstStyle/>
        <a:p>
          <a:endParaRPr lang="fi-FI"/>
        </a:p>
      </dgm:t>
    </dgm:pt>
    <dgm:pt modelId="{705C84C2-5166-49DF-96B4-EC5E76D81048}" type="sibTrans" cxnId="{AAD9E95D-CEA1-4A39-844B-9855E489F74B}">
      <dgm:prSet/>
      <dgm:spPr/>
      <dgm:t>
        <a:bodyPr/>
        <a:lstStyle/>
        <a:p>
          <a:endParaRPr lang="fi-FI"/>
        </a:p>
      </dgm:t>
    </dgm:pt>
    <dgm:pt modelId="{4D70E0DE-95C4-45D2-9CCA-FADE6464455C}">
      <dgm:prSet phldrT="[Teksti]"/>
      <dgm:spPr/>
      <dgm:t>
        <a:bodyPr/>
        <a:lstStyle/>
        <a:p>
          <a:r>
            <a:rPr lang="fi-FI" dirty="0" smtClean="0"/>
            <a:t>Yhteiskuntaorientaatio </a:t>
          </a:r>
          <a:br>
            <a:rPr lang="fi-FI" dirty="0" smtClean="0"/>
          </a:br>
          <a:r>
            <a:rPr lang="fi-FI" dirty="0" smtClean="0"/>
            <a:t>(mahdollisuuksien mukaan omalla äidinkielellä)</a:t>
          </a:r>
          <a:endParaRPr lang="fi-FI" dirty="0"/>
        </a:p>
      </dgm:t>
    </dgm:pt>
    <dgm:pt modelId="{67A8A367-184A-4E2E-9CBB-37A6E1BDE920}" type="parTrans" cxnId="{054AE1A3-7D3F-4E7A-8BEE-D21C1D2F792E}">
      <dgm:prSet/>
      <dgm:spPr/>
      <dgm:t>
        <a:bodyPr/>
        <a:lstStyle/>
        <a:p>
          <a:endParaRPr lang="fi-FI"/>
        </a:p>
      </dgm:t>
    </dgm:pt>
    <dgm:pt modelId="{25DBE702-E35F-41D5-9DD9-B11F3B2E8625}" type="sibTrans" cxnId="{054AE1A3-7D3F-4E7A-8BEE-D21C1D2F792E}">
      <dgm:prSet/>
      <dgm:spPr/>
      <dgm:t>
        <a:bodyPr/>
        <a:lstStyle/>
        <a:p>
          <a:endParaRPr lang="fi-FI"/>
        </a:p>
      </dgm:t>
    </dgm:pt>
    <dgm:pt modelId="{8E5E3BF3-FCA3-45EB-9CF2-7EDBCB6F886B}" type="pres">
      <dgm:prSet presAssocID="{DDA93609-E713-4E6B-91B1-38BA17D2EC4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CFF2B697-0E07-44A8-9EB7-AA8A3E569238}" type="pres">
      <dgm:prSet presAssocID="{2BCDC05B-04E8-43CE-85E3-F65E4AE68485}" presName="compNode" presStyleCnt="0"/>
      <dgm:spPr/>
      <dgm:t>
        <a:bodyPr/>
        <a:lstStyle/>
        <a:p>
          <a:endParaRPr lang="fi-FI"/>
        </a:p>
      </dgm:t>
    </dgm:pt>
    <dgm:pt modelId="{CF151C72-7A9F-4365-8525-53F64DA04A38}" type="pres">
      <dgm:prSet presAssocID="{2BCDC05B-04E8-43CE-85E3-F65E4AE68485}" presName="aNode" presStyleLbl="bgShp" presStyleIdx="0" presStyleCnt="1" custLinFactNeighborX="847" custLinFactNeighborY="-757"/>
      <dgm:spPr/>
      <dgm:t>
        <a:bodyPr/>
        <a:lstStyle/>
        <a:p>
          <a:endParaRPr lang="fi-FI"/>
        </a:p>
      </dgm:t>
    </dgm:pt>
    <dgm:pt modelId="{4399E520-E0CF-417E-83AD-6F6185B7266F}" type="pres">
      <dgm:prSet presAssocID="{2BCDC05B-04E8-43CE-85E3-F65E4AE68485}" presName="textNode" presStyleLbl="bgShp" presStyleIdx="0" presStyleCnt="1"/>
      <dgm:spPr/>
      <dgm:t>
        <a:bodyPr/>
        <a:lstStyle/>
        <a:p>
          <a:endParaRPr lang="fi-FI"/>
        </a:p>
      </dgm:t>
    </dgm:pt>
    <dgm:pt modelId="{063F2158-A71F-4A5B-BF87-CBB72C92E4A2}" type="pres">
      <dgm:prSet presAssocID="{2BCDC05B-04E8-43CE-85E3-F65E4AE68485}" presName="compChildNode" presStyleCnt="0"/>
      <dgm:spPr/>
      <dgm:t>
        <a:bodyPr/>
        <a:lstStyle/>
        <a:p>
          <a:endParaRPr lang="fi-FI"/>
        </a:p>
      </dgm:t>
    </dgm:pt>
    <dgm:pt modelId="{C87C07E3-CED8-45B4-80E5-FDF6233D851E}" type="pres">
      <dgm:prSet presAssocID="{2BCDC05B-04E8-43CE-85E3-F65E4AE68485}" presName="theInnerList" presStyleCnt="0"/>
      <dgm:spPr/>
      <dgm:t>
        <a:bodyPr/>
        <a:lstStyle/>
        <a:p>
          <a:endParaRPr lang="fi-FI"/>
        </a:p>
      </dgm:t>
    </dgm:pt>
    <dgm:pt modelId="{0EA42D17-E594-4F15-AA75-8CD1BD6F07D9}" type="pres">
      <dgm:prSet presAssocID="{E11319CE-C7A8-4531-BA61-776A7D3F234C}" presName="childNode" presStyleLbl="node1" presStyleIdx="0" presStyleCnt="2" custScaleX="88791" custScaleY="136927" custLinFactY="-83698" custLinFactNeighborX="12251" custLinFactNeighborY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52DE836-8002-4198-8846-B17EC944EC18}" type="pres">
      <dgm:prSet presAssocID="{E11319CE-C7A8-4531-BA61-776A7D3F234C}" presName="aSpace2" presStyleCnt="0"/>
      <dgm:spPr/>
      <dgm:t>
        <a:bodyPr/>
        <a:lstStyle/>
        <a:p>
          <a:endParaRPr lang="fi-FI"/>
        </a:p>
      </dgm:t>
    </dgm:pt>
    <dgm:pt modelId="{732B16D7-4650-45BB-989B-0DE6F46B9F38}" type="pres">
      <dgm:prSet presAssocID="{4D70E0DE-95C4-45D2-9CCA-FADE6464455C}" presName="childNode" presStyleLbl="node1" presStyleIdx="1" presStyleCnt="2" custScaleX="89561" custScaleY="94425" custLinFactY="-86415" custLinFactNeighborX="12423" custLinFactNeighborY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023FF450-66F3-4F58-9322-ED8C9412E817}" type="presOf" srcId="{2BCDC05B-04E8-43CE-85E3-F65E4AE68485}" destId="{4399E520-E0CF-417E-83AD-6F6185B7266F}" srcOrd="1" destOrd="0" presId="urn:microsoft.com/office/officeart/2005/8/layout/lProcess2"/>
    <dgm:cxn modelId="{14529E44-10CE-4594-8AD9-4F1714F1EE99}" type="presOf" srcId="{E11319CE-C7A8-4531-BA61-776A7D3F234C}" destId="{0EA42D17-E594-4F15-AA75-8CD1BD6F07D9}" srcOrd="0" destOrd="0" presId="urn:microsoft.com/office/officeart/2005/8/layout/lProcess2"/>
    <dgm:cxn modelId="{054AE1A3-7D3F-4E7A-8BEE-D21C1D2F792E}" srcId="{2BCDC05B-04E8-43CE-85E3-F65E4AE68485}" destId="{4D70E0DE-95C4-45D2-9CCA-FADE6464455C}" srcOrd="1" destOrd="0" parTransId="{67A8A367-184A-4E2E-9CBB-37A6E1BDE920}" sibTransId="{25DBE702-E35F-41D5-9DD9-B11F3B2E8625}"/>
    <dgm:cxn modelId="{0F03101F-9B58-4C4B-88E8-BAF4B1CB425D}" type="presOf" srcId="{DDA93609-E713-4E6B-91B1-38BA17D2EC41}" destId="{8E5E3BF3-FCA3-45EB-9CF2-7EDBCB6F886B}" srcOrd="0" destOrd="0" presId="urn:microsoft.com/office/officeart/2005/8/layout/lProcess2"/>
    <dgm:cxn modelId="{7A2F2F01-185D-4A16-90A7-4E1E49F84073}" srcId="{DDA93609-E713-4E6B-91B1-38BA17D2EC41}" destId="{2BCDC05B-04E8-43CE-85E3-F65E4AE68485}" srcOrd="0" destOrd="0" parTransId="{6BA13D6A-0300-4D20-B908-7BE1C3ECC0DC}" sibTransId="{6ECD346B-A094-4DCE-9857-C24E15CB41A4}"/>
    <dgm:cxn modelId="{FCA47EB0-DF6B-4911-B25D-656CE55BBEC6}" type="presOf" srcId="{4D70E0DE-95C4-45D2-9CCA-FADE6464455C}" destId="{732B16D7-4650-45BB-989B-0DE6F46B9F38}" srcOrd="0" destOrd="0" presId="urn:microsoft.com/office/officeart/2005/8/layout/lProcess2"/>
    <dgm:cxn modelId="{7ECB3955-0055-4AE2-AA06-55A397F30D3E}" type="presOf" srcId="{2BCDC05B-04E8-43CE-85E3-F65E4AE68485}" destId="{CF151C72-7A9F-4365-8525-53F64DA04A38}" srcOrd="0" destOrd="0" presId="urn:microsoft.com/office/officeart/2005/8/layout/lProcess2"/>
    <dgm:cxn modelId="{AAD9E95D-CEA1-4A39-844B-9855E489F74B}" srcId="{2BCDC05B-04E8-43CE-85E3-F65E4AE68485}" destId="{E11319CE-C7A8-4531-BA61-776A7D3F234C}" srcOrd="0" destOrd="0" parTransId="{59AEA0DA-495D-4E23-8598-5E2D9039BABA}" sibTransId="{705C84C2-5166-49DF-96B4-EC5E76D81048}"/>
    <dgm:cxn modelId="{B48C6BDA-C4DA-4120-A79F-666850DD79F9}" type="presParOf" srcId="{8E5E3BF3-FCA3-45EB-9CF2-7EDBCB6F886B}" destId="{CFF2B697-0E07-44A8-9EB7-AA8A3E569238}" srcOrd="0" destOrd="0" presId="urn:microsoft.com/office/officeart/2005/8/layout/lProcess2"/>
    <dgm:cxn modelId="{FCFCEE93-DB59-43B3-8F81-D178159F5EBA}" type="presParOf" srcId="{CFF2B697-0E07-44A8-9EB7-AA8A3E569238}" destId="{CF151C72-7A9F-4365-8525-53F64DA04A38}" srcOrd="0" destOrd="0" presId="urn:microsoft.com/office/officeart/2005/8/layout/lProcess2"/>
    <dgm:cxn modelId="{4FF76448-21E0-414A-9F41-1808688D776F}" type="presParOf" srcId="{CFF2B697-0E07-44A8-9EB7-AA8A3E569238}" destId="{4399E520-E0CF-417E-83AD-6F6185B7266F}" srcOrd="1" destOrd="0" presId="urn:microsoft.com/office/officeart/2005/8/layout/lProcess2"/>
    <dgm:cxn modelId="{5B6DCCD7-5936-481D-9D54-3D160550D5D8}" type="presParOf" srcId="{CFF2B697-0E07-44A8-9EB7-AA8A3E569238}" destId="{063F2158-A71F-4A5B-BF87-CBB72C92E4A2}" srcOrd="2" destOrd="0" presId="urn:microsoft.com/office/officeart/2005/8/layout/lProcess2"/>
    <dgm:cxn modelId="{BB5985E9-D793-443E-8BA1-BF16E49E2645}" type="presParOf" srcId="{063F2158-A71F-4A5B-BF87-CBB72C92E4A2}" destId="{C87C07E3-CED8-45B4-80E5-FDF6233D851E}" srcOrd="0" destOrd="0" presId="urn:microsoft.com/office/officeart/2005/8/layout/lProcess2"/>
    <dgm:cxn modelId="{8BBF5BC7-3A6A-48E9-899A-B0C5A5306082}" type="presParOf" srcId="{C87C07E3-CED8-45B4-80E5-FDF6233D851E}" destId="{0EA42D17-E594-4F15-AA75-8CD1BD6F07D9}" srcOrd="0" destOrd="0" presId="urn:microsoft.com/office/officeart/2005/8/layout/lProcess2"/>
    <dgm:cxn modelId="{F8A111B1-36A1-44C7-B989-5FD88E111B11}" type="presParOf" srcId="{C87C07E3-CED8-45B4-80E5-FDF6233D851E}" destId="{C52DE836-8002-4198-8846-B17EC944EC18}" srcOrd="1" destOrd="0" presId="urn:microsoft.com/office/officeart/2005/8/layout/lProcess2"/>
    <dgm:cxn modelId="{20BA86FE-E3C0-4F92-8335-5B78D42987FE}" type="presParOf" srcId="{C87C07E3-CED8-45B4-80E5-FDF6233D851E}" destId="{732B16D7-4650-45BB-989B-0DE6F46B9F3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B34CB-6E66-46EC-BA58-DC23390B08AB}">
      <dsp:nvSpPr>
        <dsp:cNvPr id="0" name=""/>
        <dsp:cNvSpPr/>
      </dsp:nvSpPr>
      <dsp:spPr>
        <a:xfrm>
          <a:off x="73589" y="0"/>
          <a:ext cx="912880" cy="876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000" b="1" kern="1200" dirty="0" err="1" smtClean="0"/>
            <a:t>Nopeasti</a:t>
          </a:r>
          <a:r>
            <a:rPr lang="sv-FI" sz="1000" b="1" kern="1200" dirty="0" smtClean="0"/>
            <a:t> </a:t>
          </a:r>
          <a:r>
            <a:rPr lang="sv-FI" sz="1000" b="1" kern="1200" dirty="0" err="1" smtClean="0"/>
            <a:t>etenevä</a:t>
          </a:r>
          <a:r>
            <a:rPr lang="sv-FI" sz="1000" b="1" kern="1200" dirty="0" smtClean="0"/>
            <a:t> koulutus</a:t>
          </a:r>
          <a:endParaRPr lang="sv-FI" sz="1000" b="1" kern="1200" dirty="0"/>
        </a:p>
      </dsp:txBody>
      <dsp:txXfrm>
        <a:off x="99257" y="25668"/>
        <a:ext cx="861544" cy="825032"/>
      </dsp:txXfrm>
    </dsp:sp>
    <dsp:sp modelId="{70AD6E48-2C3F-47C0-98AD-87FF00BB869D}">
      <dsp:nvSpPr>
        <dsp:cNvPr id="0" name=""/>
        <dsp:cNvSpPr/>
      </dsp:nvSpPr>
      <dsp:spPr>
        <a:xfrm rot="5492898">
          <a:off x="502438" y="886541"/>
          <a:ext cx="29878" cy="3939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FD6EB-8463-469D-9BE5-3C051D4D3478}">
      <dsp:nvSpPr>
        <dsp:cNvPr id="0" name=""/>
        <dsp:cNvSpPr/>
      </dsp:nvSpPr>
      <dsp:spPr>
        <a:xfrm>
          <a:off x="144014" y="936104"/>
          <a:ext cx="730307" cy="54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1</a:t>
          </a:r>
          <a:endParaRPr lang="sv-FI" sz="1200" kern="1200" dirty="0"/>
        </a:p>
      </dsp:txBody>
      <dsp:txXfrm>
        <a:off x="160056" y="952146"/>
        <a:ext cx="698223" cy="515646"/>
      </dsp:txXfrm>
    </dsp:sp>
    <dsp:sp modelId="{86B09849-ED9D-4B5C-AC3C-10866963D724}">
      <dsp:nvSpPr>
        <dsp:cNvPr id="0" name=""/>
        <dsp:cNvSpPr/>
      </dsp:nvSpPr>
      <dsp:spPr>
        <a:xfrm rot="5400000">
          <a:off x="449851" y="1471802"/>
          <a:ext cx="118632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66E7A-BB5A-40CE-8D1E-39F43A7C908D}">
      <dsp:nvSpPr>
        <dsp:cNvPr id="0" name=""/>
        <dsp:cNvSpPr/>
      </dsp:nvSpPr>
      <dsp:spPr>
        <a:xfrm>
          <a:off x="144014" y="1584176"/>
          <a:ext cx="730307" cy="54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2</a:t>
          </a:r>
          <a:endParaRPr lang="sv-FI" sz="1200" kern="1200" dirty="0"/>
        </a:p>
      </dsp:txBody>
      <dsp:txXfrm>
        <a:off x="160056" y="1600218"/>
        <a:ext cx="698223" cy="515646"/>
      </dsp:txXfrm>
    </dsp:sp>
    <dsp:sp modelId="{924DF9FD-9559-4570-BD03-846CDB933CA7}">
      <dsp:nvSpPr>
        <dsp:cNvPr id="0" name=""/>
        <dsp:cNvSpPr/>
      </dsp:nvSpPr>
      <dsp:spPr>
        <a:xfrm rot="5400000">
          <a:off x="449851" y="2119874"/>
          <a:ext cx="118634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C37F1-EF3E-4C48-A614-59C9C79CCC09}">
      <dsp:nvSpPr>
        <dsp:cNvPr id="0" name=""/>
        <dsp:cNvSpPr/>
      </dsp:nvSpPr>
      <dsp:spPr>
        <a:xfrm>
          <a:off x="144014" y="2232248"/>
          <a:ext cx="730307" cy="54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3</a:t>
          </a:r>
          <a:endParaRPr lang="sv-FI" sz="1200" kern="1200" dirty="0"/>
        </a:p>
      </dsp:txBody>
      <dsp:txXfrm>
        <a:off x="160056" y="2248290"/>
        <a:ext cx="698223" cy="515646"/>
      </dsp:txXfrm>
    </dsp:sp>
    <dsp:sp modelId="{E0ED4394-4C9A-4BE9-BDC0-C2A686A3960F}">
      <dsp:nvSpPr>
        <dsp:cNvPr id="0" name=""/>
        <dsp:cNvSpPr/>
      </dsp:nvSpPr>
      <dsp:spPr>
        <a:xfrm rot="5400000">
          <a:off x="449851" y="2767947"/>
          <a:ext cx="118633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F97DE-22F3-41E7-87E8-D10C7C8082F4}">
      <dsp:nvSpPr>
        <dsp:cNvPr id="0" name=""/>
        <dsp:cNvSpPr/>
      </dsp:nvSpPr>
      <dsp:spPr>
        <a:xfrm>
          <a:off x="144014" y="2880321"/>
          <a:ext cx="730307" cy="54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4</a:t>
          </a:r>
          <a:endParaRPr lang="sv-FI" sz="1200" kern="1200" dirty="0"/>
        </a:p>
      </dsp:txBody>
      <dsp:txXfrm>
        <a:off x="160056" y="2896363"/>
        <a:ext cx="698223" cy="515646"/>
      </dsp:txXfrm>
    </dsp:sp>
    <dsp:sp modelId="{07C818BE-B007-4395-BCE3-21675B4B75D2}">
      <dsp:nvSpPr>
        <dsp:cNvPr id="0" name=""/>
        <dsp:cNvSpPr/>
      </dsp:nvSpPr>
      <dsp:spPr>
        <a:xfrm>
          <a:off x="1069076" y="0"/>
          <a:ext cx="912880" cy="876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000" b="1" kern="1200" dirty="0" err="1" smtClean="0"/>
            <a:t>Normaalisti</a:t>
          </a:r>
          <a:r>
            <a:rPr lang="sv-FI" sz="1000" b="1" kern="1200" dirty="0" smtClean="0"/>
            <a:t> </a:t>
          </a:r>
          <a:r>
            <a:rPr lang="sv-FI" sz="1000" b="1" kern="1200" dirty="0" err="1" smtClean="0"/>
            <a:t>etenevä</a:t>
          </a:r>
          <a:r>
            <a:rPr lang="sv-FI" sz="1000" b="1" kern="1200" dirty="0" smtClean="0"/>
            <a:t> koulutus</a:t>
          </a:r>
          <a:endParaRPr lang="sv-FI" sz="1000" b="1" kern="1200" dirty="0"/>
        </a:p>
      </dsp:txBody>
      <dsp:txXfrm>
        <a:off x="1094744" y="25668"/>
        <a:ext cx="861544" cy="825032"/>
      </dsp:txXfrm>
    </dsp:sp>
    <dsp:sp modelId="{07A6D7CF-C1B0-4D5D-9521-C0CE262C43AD}">
      <dsp:nvSpPr>
        <dsp:cNvPr id="0" name=""/>
        <dsp:cNvSpPr/>
      </dsp:nvSpPr>
      <dsp:spPr>
        <a:xfrm rot="5436694">
          <a:off x="1505585" y="886541"/>
          <a:ext cx="29869" cy="3939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D46ED-262D-48EB-8E34-B3F1CE19ABC1}">
      <dsp:nvSpPr>
        <dsp:cNvPr id="0" name=""/>
        <dsp:cNvSpPr/>
      </dsp:nvSpPr>
      <dsp:spPr>
        <a:xfrm>
          <a:off x="1152124" y="936104"/>
          <a:ext cx="730307" cy="54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1</a:t>
          </a:r>
          <a:endParaRPr lang="sv-FI" sz="1200" kern="1200" dirty="0"/>
        </a:p>
      </dsp:txBody>
      <dsp:txXfrm>
        <a:off x="1168166" y="952146"/>
        <a:ext cx="698223" cy="515646"/>
      </dsp:txXfrm>
    </dsp:sp>
    <dsp:sp modelId="{AC2AD705-3ABD-4FE8-8CA7-EC4E4503F420}">
      <dsp:nvSpPr>
        <dsp:cNvPr id="0" name=""/>
        <dsp:cNvSpPr/>
      </dsp:nvSpPr>
      <dsp:spPr>
        <a:xfrm rot="5400000">
          <a:off x="1457961" y="1471802"/>
          <a:ext cx="118633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600D8-DC6F-4E3D-ACD8-DE771E6904DE}">
      <dsp:nvSpPr>
        <dsp:cNvPr id="0" name=""/>
        <dsp:cNvSpPr/>
      </dsp:nvSpPr>
      <dsp:spPr>
        <a:xfrm>
          <a:off x="1152124" y="1584176"/>
          <a:ext cx="730307" cy="54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2</a:t>
          </a:r>
          <a:endParaRPr lang="sv-FI" sz="1200" kern="1200" dirty="0"/>
        </a:p>
      </dsp:txBody>
      <dsp:txXfrm>
        <a:off x="1168166" y="1600218"/>
        <a:ext cx="698223" cy="515646"/>
      </dsp:txXfrm>
    </dsp:sp>
    <dsp:sp modelId="{E721E3B9-27F4-497A-8695-0C54E6CE1902}">
      <dsp:nvSpPr>
        <dsp:cNvPr id="0" name=""/>
        <dsp:cNvSpPr/>
      </dsp:nvSpPr>
      <dsp:spPr>
        <a:xfrm rot="5400000">
          <a:off x="1457961" y="2119874"/>
          <a:ext cx="118634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33721-9186-4F83-8F9E-5E2DF83A3522}">
      <dsp:nvSpPr>
        <dsp:cNvPr id="0" name=""/>
        <dsp:cNvSpPr/>
      </dsp:nvSpPr>
      <dsp:spPr>
        <a:xfrm>
          <a:off x="1152124" y="2232248"/>
          <a:ext cx="730307" cy="54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3</a:t>
          </a:r>
          <a:endParaRPr lang="sv-FI" sz="1200" kern="1200" dirty="0"/>
        </a:p>
      </dsp:txBody>
      <dsp:txXfrm>
        <a:off x="1168166" y="2248290"/>
        <a:ext cx="698223" cy="515646"/>
      </dsp:txXfrm>
    </dsp:sp>
    <dsp:sp modelId="{8BF1188F-56B0-45F8-A8D8-D34B60E0A70D}">
      <dsp:nvSpPr>
        <dsp:cNvPr id="0" name=""/>
        <dsp:cNvSpPr/>
      </dsp:nvSpPr>
      <dsp:spPr>
        <a:xfrm rot="5409743">
          <a:off x="1457042" y="2767947"/>
          <a:ext cx="118634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C0D90-D60E-4034-AFE5-3BD3502D104E}">
      <dsp:nvSpPr>
        <dsp:cNvPr id="0" name=""/>
        <dsp:cNvSpPr/>
      </dsp:nvSpPr>
      <dsp:spPr>
        <a:xfrm>
          <a:off x="1152129" y="2880321"/>
          <a:ext cx="726625" cy="547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4</a:t>
          </a:r>
          <a:endParaRPr lang="sv-FI" sz="1200" kern="1200" dirty="0"/>
        </a:p>
      </dsp:txBody>
      <dsp:txXfrm>
        <a:off x="1168171" y="2896363"/>
        <a:ext cx="694541" cy="515646"/>
      </dsp:txXfrm>
    </dsp:sp>
    <dsp:sp modelId="{C482048A-CFE9-42DD-B1B2-028A278EC5E2}">
      <dsp:nvSpPr>
        <dsp:cNvPr id="0" name=""/>
        <dsp:cNvSpPr/>
      </dsp:nvSpPr>
      <dsp:spPr>
        <a:xfrm>
          <a:off x="2016223" y="0"/>
          <a:ext cx="912880" cy="876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000" b="1" kern="1200" dirty="0" smtClean="0"/>
            <a:t>Hitaasti </a:t>
          </a:r>
          <a:r>
            <a:rPr lang="sv-FI" sz="1000" b="1" kern="1200" dirty="0" err="1" smtClean="0"/>
            <a:t>etenevä</a:t>
          </a:r>
          <a:r>
            <a:rPr lang="sv-FI" sz="1000" b="1" kern="1200" dirty="0" smtClean="0"/>
            <a:t> koulutus</a:t>
          </a:r>
          <a:endParaRPr lang="sv-FI" sz="1000" b="1" kern="1200" dirty="0"/>
        </a:p>
      </dsp:txBody>
      <dsp:txXfrm>
        <a:off x="2041891" y="25668"/>
        <a:ext cx="861544" cy="825032"/>
      </dsp:txXfrm>
    </dsp:sp>
    <dsp:sp modelId="{1F8A351A-A334-4697-86D7-9800949C039C}">
      <dsp:nvSpPr>
        <dsp:cNvPr id="0" name=""/>
        <dsp:cNvSpPr/>
      </dsp:nvSpPr>
      <dsp:spPr>
        <a:xfrm rot="5494229">
          <a:off x="2444892" y="886541"/>
          <a:ext cx="29878" cy="3939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AC6E1-4D25-414C-A048-9EF4BADAA582}">
      <dsp:nvSpPr>
        <dsp:cNvPr id="0" name=""/>
        <dsp:cNvSpPr/>
      </dsp:nvSpPr>
      <dsp:spPr>
        <a:xfrm>
          <a:off x="2088229" y="936104"/>
          <a:ext cx="726625" cy="544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1</a:t>
          </a:r>
          <a:endParaRPr lang="sv-FI" sz="1200" kern="1200" dirty="0"/>
        </a:p>
      </dsp:txBody>
      <dsp:txXfrm>
        <a:off x="2104191" y="952066"/>
        <a:ext cx="694701" cy="513045"/>
      </dsp:txXfrm>
    </dsp:sp>
    <dsp:sp modelId="{A3363EAA-9C74-4C34-8E6D-08405C544B1F}">
      <dsp:nvSpPr>
        <dsp:cNvPr id="0" name=""/>
        <dsp:cNvSpPr/>
      </dsp:nvSpPr>
      <dsp:spPr>
        <a:xfrm rot="5400000">
          <a:off x="2389537" y="1470421"/>
          <a:ext cx="124008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290D8-BF31-4064-AA4A-B7C29905B53C}">
      <dsp:nvSpPr>
        <dsp:cNvPr id="0" name=""/>
        <dsp:cNvSpPr/>
      </dsp:nvSpPr>
      <dsp:spPr>
        <a:xfrm>
          <a:off x="2088229" y="1584176"/>
          <a:ext cx="726625" cy="544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2</a:t>
          </a:r>
          <a:endParaRPr lang="sv-FI" sz="1200" kern="1200" dirty="0"/>
        </a:p>
      </dsp:txBody>
      <dsp:txXfrm>
        <a:off x="2104191" y="1600138"/>
        <a:ext cx="694701" cy="513045"/>
      </dsp:txXfrm>
    </dsp:sp>
    <dsp:sp modelId="{7ABDDF56-8603-44D0-B7D3-3C0C05B0D0F9}">
      <dsp:nvSpPr>
        <dsp:cNvPr id="0" name=""/>
        <dsp:cNvSpPr/>
      </dsp:nvSpPr>
      <dsp:spPr>
        <a:xfrm rot="5400000">
          <a:off x="2389537" y="2118493"/>
          <a:ext cx="124009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DC7C5-0D0E-4D57-91BD-42B2594454A1}">
      <dsp:nvSpPr>
        <dsp:cNvPr id="0" name=""/>
        <dsp:cNvSpPr/>
      </dsp:nvSpPr>
      <dsp:spPr>
        <a:xfrm>
          <a:off x="2088229" y="2232248"/>
          <a:ext cx="726625" cy="544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3</a:t>
          </a:r>
          <a:endParaRPr lang="sv-FI" sz="1200" kern="1200" dirty="0"/>
        </a:p>
      </dsp:txBody>
      <dsp:txXfrm>
        <a:off x="2104191" y="2248210"/>
        <a:ext cx="694701" cy="513045"/>
      </dsp:txXfrm>
    </dsp:sp>
    <dsp:sp modelId="{E75568B9-6280-40CC-A647-261B020C492B}">
      <dsp:nvSpPr>
        <dsp:cNvPr id="0" name=""/>
        <dsp:cNvSpPr/>
      </dsp:nvSpPr>
      <dsp:spPr>
        <a:xfrm rot="5407271">
          <a:off x="2388852" y="2766566"/>
          <a:ext cx="124009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8FB76-1A36-42DC-ADAC-C0EAC60C6A1B}">
      <dsp:nvSpPr>
        <dsp:cNvPr id="0" name=""/>
        <dsp:cNvSpPr/>
      </dsp:nvSpPr>
      <dsp:spPr>
        <a:xfrm>
          <a:off x="2088229" y="2880320"/>
          <a:ext cx="723888" cy="542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4</a:t>
          </a:r>
          <a:endParaRPr lang="sv-FI" sz="1200" kern="1200" dirty="0"/>
        </a:p>
      </dsp:txBody>
      <dsp:txXfrm>
        <a:off x="2104130" y="2896221"/>
        <a:ext cx="692086" cy="511112"/>
      </dsp:txXfrm>
    </dsp:sp>
    <dsp:sp modelId="{F1958B15-848B-44B6-B46E-1E163C779B24}">
      <dsp:nvSpPr>
        <dsp:cNvPr id="0" name=""/>
        <dsp:cNvSpPr/>
      </dsp:nvSpPr>
      <dsp:spPr>
        <a:xfrm rot="5410339">
          <a:off x="2416314" y="3456119"/>
          <a:ext cx="65768" cy="3939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6C61E-C1AC-451B-834A-470321B7D4CA}">
      <dsp:nvSpPr>
        <dsp:cNvPr id="0" name=""/>
        <dsp:cNvSpPr/>
      </dsp:nvSpPr>
      <dsp:spPr>
        <a:xfrm>
          <a:off x="2088229" y="3528393"/>
          <a:ext cx="719998" cy="539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5</a:t>
          </a:r>
        </a:p>
      </dsp:txBody>
      <dsp:txXfrm>
        <a:off x="2104045" y="3544209"/>
        <a:ext cx="688366" cy="508367"/>
      </dsp:txXfrm>
    </dsp:sp>
    <dsp:sp modelId="{BBFC6352-89C2-4C79-BFF8-4224D8D1B1A5}">
      <dsp:nvSpPr>
        <dsp:cNvPr id="0" name=""/>
        <dsp:cNvSpPr/>
      </dsp:nvSpPr>
      <dsp:spPr>
        <a:xfrm>
          <a:off x="2969827" y="0"/>
          <a:ext cx="912880" cy="8763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000" b="1" kern="1200" dirty="0" err="1" smtClean="0"/>
            <a:t>Luku</a:t>
          </a:r>
          <a:r>
            <a:rPr lang="sv-FI" sz="1000" b="1" kern="1200" dirty="0" smtClean="0"/>
            <a:t>- ja </a:t>
          </a:r>
          <a:r>
            <a:rPr lang="sv-FI" sz="1000" b="1" kern="1200" dirty="0" err="1" smtClean="0"/>
            <a:t>kirjoitustaidon</a:t>
          </a:r>
          <a:r>
            <a:rPr lang="sv-FI" sz="1000" b="1" kern="1200" dirty="0" smtClean="0"/>
            <a:t> koulutus</a:t>
          </a:r>
          <a:endParaRPr lang="sv-FI" sz="1000" b="1" kern="1200" dirty="0"/>
        </a:p>
      </dsp:txBody>
      <dsp:txXfrm>
        <a:off x="2995495" y="25668"/>
        <a:ext cx="861544" cy="825032"/>
      </dsp:txXfrm>
    </dsp:sp>
    <dsp:sp modelId="{99FEF9FF-CB8F-471B-A7C7-B56A6264ECC8}">
      <dsp:nvSpPr>
        <dsp:cNvPr id="0" name=""/>
        <dsp:cNvSpPr/>
      </dsp:nvSpPr>
      <dsp:spPr>
        <a:xfrm rot="5264584">
          <a:off x="3429768" y="886541"/>
          <a:ext cx="29890" cy="3939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FBBEA-E965-4D19-826C-10ACD4ABB855}">
      <dsp:nvSpPr>
        <dsp:cNvPr id="0" name=""/>
        <dsp:cNvSpPr/>
      </dsp:nvSpPr>
      <dsp:spPr>
        <a:xfrm>
          <a:off x="3096343" y="936104"/>
          <a:ext cx="730307" cy="791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1</a:t>
          </a:r>
          <a:endParaRPr lang="sv-FI" sz="1200" kern="1200" dirty="0"/>
        </a:p>
      </dsp:txBody>
      <dsp:txXfrm>
        <a:off x="3117733" y="957494"/>
        <a:ext cx="687527" cy="749219"/>
      </dsp:txXfrm>
    </dsp:sp>
    <dsp:sp modelId="{4C47B9C6-CEE8-4488-AD62-D9379DB063DE}">
      <dsp:nvSpPr>
        <dsp:cNvPr id="0" name=""/>
        <dsp:cNvSpPr/>
      </dsp:nvSpPr>
      <dsp:spPr>
        <a:xfrm rot="5412242">
          <a:off x="3393016" y="1719956"/>
          <a:ext cx="133757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E43BA-C172-4897-8055-6AE207500F63}">
      <dsp:nvSpPr>
        <dsp:cNvPr id="0" name=""/>
        <dsp:cNvSpPr/>
      </dsp:nvSpPr>
      <dsp:spPr>
        <a:xfrm>
          <a:off x="3096348" y="1836215"/>
          <a:ext cx="723888" cy="791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2</a:t>
          </a:r>
          <a:endParaRPr lang="sv-FI" sz="1200" kern="1200" dirty="0"/>
        </a:p>
      </dsp:txBody>
      <dsp:txXfrm>
        <a:off x="3117550" y="1857417"/>
        <a:ext cx="681484" cy="749595"/>
      </dsp:txXfrm>
    </dsp:sp>
    <dsp:sp modelId="{AB97CE80-90FD-4276-9996-10A49F0979B0}">
      <dsp:nvSpPr>
        <dsp:cNvPr id="0" name=""/>
        <dsp:cNvSpPr/>
      </dsp:nvSpPr>
      <dsp:spPr>
        <a:xfrm rot="5406912">
          <a:off x="3390530" y="2620056"/>
          <a:ext cx="133713" cy="124406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6E3F4-991F-430D-928F-5AE11E8653F0}">
      <dsp:nvSpPr>
        <dsp:cNvPr id="0" name=""/>
        <dsp:cNvSpPr/>
      </dsp:nvSpPr>
      <dsp:spPr>
        <a:xfrm>
          <a:off x="3096348" y="2736303"/>
          <a:ext cx="720268" cy="791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1200" kern="1200" dirty="0" smtClean="0"/>
            <a:t>3</a:t>
          </a:r>
          <a:endParaRPr lang="sv-FI" sz="1200" kern="1200" dirty="0"/>
        </a:p>
      </dsp:txBody>
      <dsp:txXfrm>
        <a:off x="3117444" y="2757399"/>
        <a:ext cx="678076" cy="7498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301F6-DAAE-481E-873F-BD3CC4320694}">
      <dsp:nvSpPr>
        <dsp:cNvPr id="0" name=""/>
        <dsp:cNvSpPr/>
      </dsp:nvSpPr>
      <dsp:spPr>
        <a:xfrm>
          <a:off x="607" y="311843"/>
          <a:ext cx="773583" cy="1036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smtClean="0"/>
            <a:t>Ammatillinen</a:t>
          </a:r>
          <a:r>
            <a:rPr lang="sv-FI" sz="850" b="0" kern="1200" dirty="0" smtClean="0"/>
            <a:t> </a:t>
          </a:r>
          <a:r>
            <a:rPr lang="sv-FI" sz="800" b="0" kern="1200" dirty="0" err="1" smtClean="0"/>
            <a:t>kotoutumis</a:t>
          </a:r>
          <a:r>
            <a:rPr lang="sv-FI" sz="800" b="0" kern="1200" dirty="0" smtClean="0"/>
            <a:t>-koulutus</a:t>
          </a:r>
          <a:endParaRPr lang="sv-FI" sz="800" b="0" kern="1200" dirty="0"/>
        </a:p>
      </dsp:txBody>
      <dsp:txXfrm>
        <a:off x="23264" y="334500"/>
        <a:ext cx="728269" cy="991185"/>
      </dsp:txXfrm>
    </dsp:sp>
    <dsp:sp modelId="{4253244A-6306-4754-8D62-E6F1C30BEA25}">
      <dsp:nvSpPr>
        <dsp:cNvPr id="0" name=""/>
        <dsp:cNvSpPr/>
      </dsp:nvSpPr>
      <dsp:spPr>
        <a:xfrm>
          <a:off x="44853" y="1446064"/>
          <a:ext cx="745694" cy="1036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err="1" smtClean="0"/>
            <a:t>HoReCa</a:t>
          </a:r>
          <a:r>
            <a:rPr lang="sv-FI" sz="800" b="0" kern="1200" dirty="0" smtClean="0"/>
            <a:t>, </a:t>
          </a:r>
          <a:r>
            <a:rPr lang="sv-FI" sz="800" b="0" kern="1200" dirty="0" err="1" smtClean="0"/>
            <a:t>sosiaali</a:t>
          </a:r>
          <a:r>
            <a:rPr lang="sv-FI" sz="800" b="0" kern="1200" dirty="0" smtClean="0"/>
            <a:t>- ja </a:t>
          </a:r>
          <a:r>
            <a:rPr lang="sv-FI" sz="800" b="0" kern="1200" dirty="0" err="1" smtClean="0"/>
            <a:t>terveysala</a:t>
          </a:r>
          <a:r>
            <a:rPr lang="sv-FI" sz="800" b="0" kern="1200" dirty="0" smtClean="0"/>
            <a:t>, </a:t>
          </a:r>
          <a:r>
            <a:rPr lang="sv-FI" sz="800" b="0" kern="1200" dirty="0" err="1" smtClean="0"/>
            <a:t>rakennusala</a:t>
          </a:r>
          <a:endParaRPr lang="sv-FI" sz="800" b="0" kern="1200" dirty="0"/>
        </a:p>
      </dsp:txBody>
      <dsp:txXfrm>
        <a:off x="66694" y="1467905"/>
        <a:ext cx="702012" cy="992817"/>
      </dsp:txXfrm>
    </dsp:sp>
    <dsp:sp modelId="{D65F7F46-694E-4A07-A063-917E9EC96A82}">
      <dsp:nvSpPr>
        <dsp:cNvPr id="0" name=""/>
        <dsp:cNvSpPr/>
      </dsp:nvSpPr>
      <dsp:spPr>
        <a:xfrm>
          <a:off x="847428" y="335786"/>
          <a:ext cx="677826" cy="1036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err="1" smtClean="0"/>
            <a:t>Yleiseen</a:t>
          </a:r>
          <a:r>
            <a:rPr lang="sv-FI" sz="800" b="0" kern="1200" dirty="0" smtClean="0"/>
            <a:t> </a:t>
          </a:r>
          <a:r>
            <a:rPr lang="sv-FI" sz="800" b="0" kern="1200" dirty="0" err="1" smtClean="0"/>
            <a:t>kieli-tutkintoon</a:t>
          </a:r>
          <a:r>
            <a:rPr lang="sv-FI" sz="800" b="0" kern="1200" dirty="0" smtClean="0"/>
            <a:t> (YKI) </a:t>
          </a:r>
          <a:r>
            <a:rPr lang="sv-FI" sz="800" b="0" kern="1200" dirty="0" err="1" smtClean="0"/>
            <a:t>valmentavat</a:t>
          </a:r>
          <a:r>
            <a:rPr lang="sv-FI" sz="800" b="0" kern="1200" dirty="0" smtClean="0"/>
            <a:t> </a:t>
          </a:r>
          <a:r>
            <a:rPr lang="sv-FI" sz="800" b="0" kern="1200" dirty="0" err="1" smtClean="0"/>
            <a:t>kurssit</a:t>
          </a:r>
          <a:endParaRPr lang="sv-FI" sz="800" b="0" kern="1200" dirty="0"/>
        </a:p>
      </dsp:txBody>
      <dsp:txXfrm>
        <a:off x="867281" y="355639"/>
        <a:ext cx="638120" cy="996793"/>
      </dsp:txXfrm>
    </dsp:sp>
    <dsp:sp modelId="{57A9A440-E098-4E40-AFA2-AD49CD7D8CC8}">
      <dsp:nvSpPr>
        <dsp:cNvPr id="0" name=""/>
        <dsp:cNvSpPr/>
      </dsp:nvSpPr>
      <dsp:spPr>
        <a:xfrm>
          <a:off x="1609259" y="321360"/>
          <a:ext cx="743175" cy="1036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smtClean="0"/>
            <a:t>Perus-</a:t>
          </a:r>
          <a:r>
            <a:rPr lang="sv-FI" sz="800" b="0" kern="1200" dirty="0" err="1" smtClean="0"/>
            <a:t>opetukseen</a:t>
          </a:r>
          <a:r>
            <a:rPr lang="sv-FI" sz="800" b="0" kern="1200" dirty="0" smtClean="0"/>
            <a:t> </a:t>
          </a:r>
          <a:r>
            <a:rPr lang="sv-FI" sz="800" b="0" kern="1200" dirty="0" err="1" smtClean="0"/>
            <a:t>valmistava</a:t>
          </a:r>
          <a:r>
            <a:rPr lang="sv-FI" sz="800" b="0" kern="1200" dirty="0" smtClean="0"/>
            <a:t> </a:t>
          </a:r>
          <a:r>
            <a:rPr lang="sv-FI" sz="800" b="0" kern="1200" dirty="0" err="1" smtClean="0"/>
            <a:t>opetus</a:t>
          </a:r>
          <a:endParaRPr lang="sv-FI" sz="800" b="0" kern="1200" dirty="0"/>
        </a:p>
      </dsp:txBody>
      <dsp:txXfrm>
        <a:off x="1631026" y="343127"/>
        <a:ext cx="699641" cy="992965"/>
      </dsp:txXfrm>
    </dsp:sp>
    <dsp:sp modelId="{DF1B77E9-4A5D-4036-B919-F75D09DB8859}">
      <dsp:nvSpPr>
        <dsp:cNvPr id="0" name=""/>
        <dsp:cNvSpPr/>
      </dsp:nvSpPr>
      <dsp:spPr>
        <a:xfrm>
          <a:off x="1598905" y="1484852"/>
          <a:ext cx="763570" cy="1036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err="1" smtClean="0"/>
            <a:t>Aikuisten</a:t>
          </a:r>
          <a:endParaRPr lang="sv-FI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err="1" smtClean="0"/>
            <a:t>perusopetus</a:t>
          </a:r>
          <a:endParaRPr lang="sv-FI" sz="800" b="0" kern="1200" dirty="0"/>
        </a:p>
      </dsp:txBody>
      <dsp:txXfrm>
        <a:off x="1621269" y="1507216"/>
        <a:ext cx="718842" cy="991771"/>
      </dsp:txXfrm>
    </dsp:sp>
    <dsp:sp modelId="{C4D3BA52-4F2A-4559-84A5-23899BDC6F64}">
      <dsp:nvSpPr>
        <dsp:cNvPr id="0" name=""/>
        <dsp:cNvSpPr/>
      </dsp:nvSpPr>
      <dsp:spPr>
        <a:xfrm>
          <a:off x="2436833" y="321360"/>
          <a:ext cx="739554" cy="1036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err="1" smtClean="0"/>
            <a:t>Ammatilliseen</a:t>
          </a:r>
          <a:r>
            <a:rPr lang="sv-FI" sz="800" b="0" kern="1200" dirty="0" smtClean="0"/>
            <a:t> </a:t>
          </a:r>
          <a:r>
            <a:rPr lang="sv-FI" sz="800" b="0" kern="1200" dirty="0" err="1" smtClean="0"/>
            <a:t>peruskoulutukseen</a:t>
          </a:r>
          <a:r>
            <a:rPr lang="sv-FI" sz="800" b="0" kern="1200" dirty="0" smtClean="0"/>
            <a:t> </a:t>
          </a:r>
          <a:r>
            <a:rPr lang="sv-FI" sz="800" b="0" kern="1200" dirty="0" err="1" smtClean="0"/>
            <a:t>valmentava</a:t>
          </a:r>
          <a:r>
            <a:rPr lang="sv-FI" sz="800" b="0" kern="1200" dirty="0" smtClean="0"/>
            <a:t> </a:t>
          </a:r>
          <a:r>
            <a:rPr lang="sv-FI" sz="800" b="0" kern="1200" dirty="0" err="1" smtClean="0"/>
            <a:t>koulutus</a:t>
          </a:r>
          <a:r>
            <a:rPr lang="sv-FI" sz="800" b="0" kern="1200" dirty="0" smtClean="0"/>
            <a:t>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smtClean="0"/>
            <a:t>(VALMA)</a:t>
          </a:r>
          <a:endParaRPr lang="sv-FI" sz="800" b="0" kern="1200" dirty="0"/>
        </a:p>
      </dsp:txBody>
      <dsp:txXfrm>
        <a:off x="2458494" y="343021"/>
        <a:ext cx="696232" cy="993177"/>
      </dsp:txXfrm>
    </dsp:sp>
    <dsp:sp modelId="{2035282A-95CB-4FBF-A22A-0C2B4B51EA6D}">
      <dsp:nvSpPr>
        <dsp:cNvPr id="0" name=""/>
        <dsp:cNvSpPr/>
      </dsp:nvSpPr>
      <dsp:spPr>
        <a:xfrm>
          <a:off x="2495299" y="1486764"/>
          <a:ext cx="723690" cy="1036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smtClean="0"/>
            <a:t>Ammatillinen</a:t>
          </a:r>
          <a:r>
            <a:rPr lang="sv-FI" sz="900" b="0" kern="1200" dirty="0" smtClean="0"/>
            <a:t> </a:t>
          </a:r>
          <a:r>
            <a:rPr lang="sv-FI" sz="800" b="0" kern="1200" dirty="0" smtClean="0"/>
            <a:t>koulutus</a:t>
          </a:r>
          <a:endParaRPr lang="sv-FI" sz="800" b="0" kern="1200" dirty="0"/>
        </a:p>
      </dsp:txBody>
      <dsp:txXfrm>
        <a:off x="2516495" y="1507960"/>
        <a:ext cx="681298" cy="994107"/>
      </dsp:txXfrm>
    </dsp:sp>
    <dsp:sp modelId="{E3B99B1C-1467-4AA5-B814-F9D811C886CE}">
      <dsp:nvSpPr>
        <dsp:cNvPr id="0" name=""/>
        <dsp:cNvSpPr/>
      </dsp:nvSpPr>
      <dsp:spPr>
        <a:xfrm>
          <a:off x="3255833" y="321360"/>
          <a:ext cx="681126" cy="1036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err="1" smtClean="0"/>
            <a:t>Lukiokoulutukseen</a:t>
          </a:r>
          <a:r>
            <a:rPr lang="sv-FI" sz="800" b="0" kern="1200" dirty="0" smtClean="0"/>
            <a:t> </a:t>
          </a:r>
          <a:r>
            <a:rPr lang="sv-FI" sz="800" b="0" kern="1200" dirty="0" err="1" smtClean="0"/>
            <a:t>valmistava</a:t>
          </a:r>
          <a:r>
            <a:rPr lang="sv-FI" sz="800" b="0" kern="1200" dirty="0" smtClean="0"/>
            <a:t> koulutus </a:t>
          </a:r>
          <a:endParaRPr lang="sv-FI" sz="800" b="0" kern="1200" dirty="0"/>
        </a:p>
      </dsp:txBody>
      <dsp:txXfrm>
        <a:off x="3275782" y="341309"/>
        <a:ext cx="641228" cy="996601"/>
      </dsp:txXfrm>
    </dsp:sp>
    <dsp:sp modelId="{2A1AD1D2-C202-4FB9-9397-4259FD24D4AD}">
      <dsp:nvSpPr>
        <dsp:cNvPr id="0" name=""/>
        <dsp:cNvSpPr/>
      </dsp:nvSpPr>
      <dsp:spPr>
        <a:xfrm>
          <a:off x="3312366" y="1456430"/>
          <a:ext cx="693258" cy="1036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err="1" smtClean="0"/>
            <a:t>Lukio</a:t>
          </a:r>
          <a:endParaRPr lang="sv-FI" sz="800" b="0" kern="1200" dirty="0"/>
        </a:p>
      </dsp:txBody>
      <dsp:txXfrm>
        <a:off x="3332671" y="1476735"/>
        <a:ext cx="652648" cy="995889"/>
      </dsp:txXfrm>
    </dsp:sp>
    <dsp:sp modelId="{9114DEAA-0B2D-4B54-A81E-8B6882DD8355}">
      <dsp:nvSpPr>
        <dsp:cNvPr id="0" name=""/>
        <dsp:cNvSpPr/>
      </dsp:nvSpPr>
      <dsp:spPr>
        <a:xfrm>
          <a:off x="4020920" y="288034"/>
          <a:ext cx="587591" cy="1036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800" b="0" kern="1200" dirty="0" err="1" smtClean="0"/>
            <a:t>Työelämä</a:t>
          </a:r>
          <a:endParaRPr lang="sv-FI" sz="800" b="0" kern="1200" dirty="0"/>
        </a:p>
      </dsp:txBody>
      <dsp:txXfrm>
        <a:off x="4038130" y="305244"/>
        <a:ext cx="553171" cy="10020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09C91-467A-4082-A9BB-1D0BD34DA02E}">
      <dsp:nvSpPr>
        <dsp:cNvPr id="0" name=""/>
        <dsp:cNvSpPr/>
      </dsp:nvSpPr>
      <dsp:spPr>
        <a:xfrm>
          <a:off x="0" y="0"/>
          <a:ext cx="1547361" cy="36565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Suomen/ruotsin kieli + yhteiskunta- ja työelämätietous</a:t>
          </a:r>
          <a:endParaRPr lang="fi-FI" sz="1500" kern="1200" dirty="0"/>
        </a:p>
      </dsp:txBody>
      <dsp:txXfrm>
        <a:off x="45321" y="45321"/>
        <a:ext cx="1456719" cy="35658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09C91-467A-4082-A9BB-1D0BD34DA02E}">
      <dsp:nvSpPr>
        <dsp:cNvPr id="0" name=""/>
        <dsp:cNvSpPr/>
      </dsp:nvSpPr>
      <dsp:spPr>
        <a:xfrm>
          <a:off x="0" y="0"/>
          <a:ext cx="1513181" cy="842999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Suomen/ruotsin kieli + yhteiskunta- ja työelämätietous</a:t>
          </a:r>
          <a:endParaRPr lang="fi-FI" sz="1400" kern="1200" dirty="0"/>
        </a:p>
      </dsp:txBody>
      <dsp:txXfrm>
        <a:off x="24691" y="24691"/>
        <a:ext cx="1463799" cy="793617"/>
      </dsp:txXfrm>
    </dsp:sp>
    <dsp:sp modelId="{2939E53E-262C-4A58-B59D-C0084A84A3CE}">
      <dsp:nvSpPr>
        <dsp:cNvPr id="0" name=""/>
        <dsp:cNvSpPr/>
      </dsp:nvSpPr>
      <dsp:spPr>
        <a:xfrm>
          <a:off x="558" y="884778"/>
          <a:ext cx="726094" cy="842999"/>
        </a:xfrm>
        <a:prstGeom prst="roundRect">
          <a:avLst>
            <a:gd name="adj" fmla="val 10000"/>
          </a:avLst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Työ-harjoittelu/ammatil-linen</a:t>
          </a:r>
          <a:r>
            <a:rPr lang="fi-FI" sz="1000" kern="1200" dirty="0" smtClean="0"/>
            <a:t> kieli </a:t>
          </a:r>
          <a:endParaRPr lang="fi-FI" sz="1000" kern="1200" dirty="0"/>
        </a:p>
      </dsp:txBody>
      <dsp:txXfrm>
        <a:off x="21825" y="906045"/>
        <a:ext cx="683560" cy="800465"/>
      </dsp:txXfrm>
    </dsp:sp>
    <dsp:sp modelId="{5DB37BDA-6ABF-430A-8512-A0E608BD87D8}">
      <dsp:nvSpPr>
        <dsp:cNvPr id="0" name=""/>
        <dsp:cNvSpPr/>
      </dsp:nvSpPr>
      <dsp:spPr>
        <a:xfrm>
          <a:off x="787645" y="884778"/>
          <a:ext cx="726094" cy="842999"/>
        </a:xfrm>
        <a:prstGeom prst="roundRect">
          <a:avLst>
            <a:gd name="adj" fmla="val 10000"/>
          </a:avLst>
        </a:prstGeom>
        <a:solidFill>
          <a:schemeClr val="accent5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Itsenäinen opiskelu/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verkko-opiskelu</a:t>
          </a:r>
          <a:endParaRPr lang="fi-FI" sz="1000" kern="1200" dirty="0"/>
        </a:p>
      </dsp:txBody>
      <dsp:txXfrm>
        <a:off x="808912" y="906045"/>
        <a:ext cx="683560" cy="8004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19021-2D10-427D-82A9-0B3FAFF6B0C2}">
      <dsp:nvSpPr>
        <dsp:cNvPr id="0" name=""/>
        <dsp:cNvSpPr/>
      </dsp:nvSpPr>
      <dsp:spPr>
        <a:xfrm>
          <a:off x="0" y="0"/>
          <a:ext cx="1439096" cy="56601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Suomen/ruotsin kieli + yhteiskunta- ja työelämätietous</a:t>
          </a:r>
          <a:endParaRPr lang="fi-FI" sz="1000" kern="1200" dirty="0"/>
        </a:p>
      </dsp:txBody>
      <dsp:txXfrm>
        <a:off x="16578" y="16578"/>
        <a:ext cx="1405940" cy="532859"/>
      </dsp:txXfrm>
    </dsp:sp>
    <dsp:sp modelId="{EA0CB134-0B44-430A-9967-F733B6768E39}">
      <dsp:nvSpPr>
        <dsp:cNvPr id="0" name=""/>
        <dsp:cNvSpPr/>
      </dsp:nvSpPr>
      <dsp:spPr>
        <a:xfrm>
          <a:off x="0" y="583795"/>
          <a:ext cx="690545" cy="566015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Työ-harjoittelu/ammatillinen kieli </a:t>
          </a:r>
          <a:endParaRPr lang="fi-FI" sz="1000" kern="1200" dirty="0"/>
        </a:p>
      </dsp:txBody>
      <dsp:txXfrm>
        <a:off x="16578" y="600373"/>
        <a:ext cx="657389" cy="532859"/>
      </dsp:txXfrm>
    </dsp:sp>
    <dsp:sp modelId="{060F0A27-488D-4062-8FDE-6BD85B106D83}">
      <dsp:nvSpPr>
        <dsp:cNvPr id="0" name=""/>
        <dsp:cNvSpPr/>
      </dsp:nvSpPr>
      <dsp:spPr>
        <a:xfrm>
          <a:off x="25266" y="1164573"/>
          <a:ext cx="690545" cy="566015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Koulutus-kokeilut</a:t>
          </a:r>
          <a:endParaRPr lang="fi-FI" sz="1000" kern="1200" dirty="0"/>
        </a:p>
      </dsp:txBody>
      <dsp:txXfrm>
        <a:off x="41844" y="1181151"/>
        <a:ext cx="657389" cy="532859"/>
      </dsp:txXfrm>
    </dsp:sp>
    <dsp:sp modelId="{D47B432A-B4BE-401C-9A5A-9638CB39B934}">
      <dsp:nvSpPr>
        <dsp:cNvPr id="0" name=""/>
        <dsp:cNvSpPr/>
      </dsp:nvSpPr>
      <dsp:spPr>
        <a:xfrm>
          <a:off x="749082" y="592520"/>
          <a:ext cx="690545" cy="566015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smtClean="0"/>
            <a:t>Itsenäinen opiskelu/ verkko-opiskelu</a:t>
          </a:r>
          <a:endParaRPr lang="fi-FI" sz="800" kern="1200" dirty="0"/>
        </a:p>
      </dsp:txBody>
      <dsp:txXfrm>
        <a:off x="765660" y="609098"/>
        <a:ext cx="657389" cy="532859"/>
      </dsp:txXfrm>
    </dsp:sp>
    <dsp:sp modelId="{20D0242F-5F1B-480E-854B-04297556052B}">
      <dsp:nvSpPr>
        <dsp:cNvPr id="0" name=""/>
        <dsp:cNvSpPr/>
      </dsp:nvSpPr>
      <dsp:spPr>
        <a:xfrm>
          <a:off x="749082" y="1184604"/>
          <a:ext cx="690545" cy="566015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Ammatil-linen</a:t>
          </a:r>
          <a:r>
            <a:rPr lang="fi-FI" sz="800" kern="1200" dirty="0" smtClean="0"/>
            <a:t> kieli</a:t>
          </a:r>
          <a:endParaRPr lang="fi-FI" sz="800" kern="1200" dirty="0"/>
        </a:p>
      </dsp:txBody>
      <dsp:txXfrm>
        <a:off x="765660" y="1201182"/>
        <a:ext cx="657389" cy="5328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19021-2D10-427D-82A9-0B3FAFF6B0C2}">
      <dsp:nvSpPr>
        <dsp:cNvPr id="0" name=""/>
        <dsp:cNvSpPr/>
      </dsp:nvSpPr>
      <dsp:spPr>
        <a:xfrm>
          <a:off x="0" y="0"/>
          <a:ext cx="1511820" cy="55778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Suomen/ruotsin kieli + yhteiskunta- ja työelämätietous</a:t>
          </a:r>
          <a:endParaRPr lang="fi-FI" sz="1000" kern="1200" dirty="0"/>
        </a:p>
      </dsp:txBody>
      <dsp:txXfrm>
        <a:off x="16337" y="16337"/>
        <a:ext cx="1479146" cy="525106"/>
      </dsp:txXfrm>
    </dsp:sp>
    <dsp:sp modelId="{EA0CB134-0B44-430A-9967-F733B6768E39}">
      <dsp:nvSpPr>
        <dsp:cNvPr id="0" name=""/>
        <dsp:cNvSpPr/>
      </dsp:nvSpPr>
      <dsp:spPr>
        <a:xfrm>
          <a:off x="0" y="576057"/>
          <a:ext cx="987568" cy="557780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Työharjoittelu</a:t>
          </a:r>
          <a:endParaRPr lang="fi-FI" sz="1000" kern="1200" dirty="0"/>
        </a:p>
      </dsp:txBody>
      <dsp:txXfrm>
        <a:off x="16337" y="592394"/>
        <a:ext cx="954894" cy="525106"/>
      </dsp:txXfrm>
    </dsp:sp>
    <dsp:sp modelId="{A1B942DE-4550-4E21-A4E3-EF0F32E7EBE2}">
      <dsp:nvSpPr>
        <dsp:cNvPr id="0" name=""/>
        <dsp:cNvSpPr/>
      </dsp:nvSpPr>
      <dsp:spPr>
        <a:xfrm>
          <a:off x="173" y="1170317"/>
          <a:ext cx="483627" cy="557780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err="1" smtClean="0"/>
            <a:t>Yrittä-jyys</a:t>
          </a:r>
          <a:endParaRPr lang="fi-FI" sz="900" kern="1200" dirty="0"/>
        </a:p>
      </dsp:txBody>
      <dsp:txXfrm>
        <a:off x="14338" y="1184482"/>
        <a:ext cx="455297" cy="529450"/>
      </dsp:txXfrm>
    </dsp:sp>
    <dsp:sp modelId="{060F0A27-488D-4062-8FDE-6BD85B106D83}">
      <dsp:nvSpPr>
        <dsp:cNvPr id="0" name=""/>
        <dsp:cNvSpPr/>
      </dsp:nvSpPr>
      <dsp:spPr>
        <a:xfrm>
          <a:off x="521437" y="1150577"/>
          <a:ext cx="483627" cy="557780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Osaa-mis-todis-tukset</a:t>
          </a:r>
          <a:endParaRPr lang="fi-FI" sz="1000" kern="1200" dirty="0"/>
        </a:p>
      </dsp:txBody>
      <dsp:txXfrm>
        <a:off x="535602" y="1164742"/>
        <a:ext cx="455297" cy="529450"/>
      </dsp:txXfrm>
    </dsp:sp>
    <dsp:sp modelId="{D47B432A-B4BE-401C-9A5A-9638CB39B934}">
      <dsp:nvSpPr>
        <dsp:cNvPr id="0" name=""/>
        <dsp:cNvSpPr/>
      </dsp:nvSpPr>
      <dsp:spPr>
        <a:xfrm>
          <a:off x="1028540" y="581587"/>
          <a:ext cx="483627" cy="557780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Amma-tillinen</a:t>
          </a:r>
          <a:r>
            <a:rPr lang="fi-FI" sz="500" kern="1200" dirty="0" smtClean="0"/>
            <a:t> </a:t>
          </a:r>
          <a:r>
            <a:rPr lang="fi-FI" sz="1000" kern="1200" dirty="0" smtClean="0"/>
            <a:t>kieli</a:t>
          </a:r>
          <a:endParaRPr lang="fi-FI" sz="1000" kern="1200" dirty="0"/>
        </a:p>
      </dsp:txBody>
      <dsp:txXfrm>
        <a:off x="1042705" y="595752"/>
        <a:ext cx="455297" cy="529450"/>
      </dsp:txXfrm>
    </dsp:sp>
    <dsp:sp modelId="{20D0242F-5F1B-480E-854B-04297556052B}">
      <dsp:nvSpPr>
        <dsp:cNvPr id="0" name=""/>
        <dsp:cNvSpPr/>
      </dsp:nvSpPr>
      <dsp:spPr>
        <a:xfrm>
          <a:off x="1028366" y="1170317"/>
          <a:ext cx="483627" cy="557780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Itse-näinen</a:t>
          </a:r>
          <a:r>
            <a:rPr lang="fi-FI" sz="900" kern="1200" dirty="0" smtClean="0"/>
            <a:t> </a:t>
          </a:r>
          <a:r>
            <a:rPr lang="fi-FI" sz="900" kern="1200" dirty="0" err="1" smtClean="0"/>
            <a:t>opis-kelu</a:t>
          </a:r>
          <a:endParaRPr lang="fi-FI" sz="900" kern="1200" dirty="0"/>
        </a:p>
      </dsp:txBody>
      <dsp:txXfrm>
        <a:off x="1042531" y="1184482"/>
        <a:ext cx="455297" cy="5294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51C72-7A9F-4365-8525-53F64DA04A38}">
      <dsp:nvSpPr>
        <dsp:cNvPr id="0" name=""/>
        <dsp:cNvSpPr/>
      </dsp:nvSpPr>
      <dsp:spPr>
        <a:xfrm>
          <a:off x="0" y="0"/>
          <a:ext cx="8496943" cy="554461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6500" kern="1200" dirty="0"/>
        </a:p>
      </dsp:txBody>
      <dsp:txXfrm>
        <a:off x="0" y="0"/>
        <a:ext cx="8496943" cy="1663384"/>
      </dsp:txXfrm>
    </dsp:sp>
    <dsp:sp modelId="{0EA42D17-E594-4F15-AA75-8CD1BD6F07D9}">
      <dsp:nvSpPr>
        <dsp:cNvPr id="0" name=""/>
        <dsp:cNvSpPr/>
      </dsp:nvSpPr>
      <dsp:spPr>
        <a:xfrm>
          <a:off x="2063431" y="216254"/>
          <a:ext cx="6035616" cy="19999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Suomen/ruotsin kieli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(suullinen arjessa tarvittava alkeiskielitaito)</a:t>
          </a:r>
          <a:endParaRPr lang="fi-FI" sz="2800" kern="1200" dirty="0"/>
        </a:p>
      </dsp:txBody>
      <dsp:txXfrm>
        <a:off x="2122008" y="274831"/>
        <a:ext cx="5918462" cy="1882809"/>
      </dsp:txXfrm>
    </dsp:sp>
    <dsp:sp modelId="{732B16D7-4650-45BB-989B-0DE6F46B9F38}">
      <dsp:nvSpPr>
        <dsp:cNvPr id="0" name=""/>
        <dsp:cNvSpPr/>
      </dsp:nvSpPr>
      <dsp:spPr>
        <a:xfrm>
          <a:off x="2048952" y="2401241"/>
          <a:ext cx="6087957" cy="1379176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Yhteiskuntaorientaatio </a:t>
          </a:r>
          <a:br>
            <a:rPr lang="fi-FI" sz="2800" kern="1200" dirty="0" smtClean="0"/>
          </a:br>
          <a:r>
            <a:rPr lang="fi-FI" sz="2800" kern="1200" dirty="0" smtClean="0"/>
            <a:t>(mahdollisuuksien mukaan omalla äidinkielellä)</a:t>
          </a:r>
          <a:endParaRPr lang="fi-FI" sz="2800" kern="1200" dirty="0"/>
        </a:p>
      </dsp:txBody>
      <dsp:txXfrm>
        <a:off x="2089347" y="2441636"/>
        <a:ext cx="6007167" cy="1298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FFABD-6751-4659-A95D-1C08F63455C8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A10A0-4EB3-45DE-AB8F-968DD6BA82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4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11DD844-7BF7-4ABE-800F-42579776CD1E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030874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Lähiopetuspäivän pituus 4 -5 oppituntia/päivässä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AC295-D631-4609-A1FE-6D56D42584A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916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AC295-D631-4609-A1FE-6D56D42584A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852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AC295-D631-4609-A1FE-6D56D42584A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291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AC295-D631-4609-A1FE-6D56D42584A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2140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AC295-D631-4609-A1FE-6D56D42584A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45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30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35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1249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Vaaka_etusiv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9"/>
          <p:cNvSpPr txBox="1"/>
          <p:nvPr userDrawn="1"/>
        </p:nvSpPr>
        <p:spPr>
          <a:xfrm>
            <a:off x="214313" y="6581775"/>
            <a:ext cx="4286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200" dirty="0">
                <a:solidFill>
                  <a:schemeClr val="bg1"/>
                </a:solidFill>
                <a:latin typeface="+mn-lt"/>
              </a:rPr>
              <a:t>Osaamisen ja sivistyksen parhaaksi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4" y="214290"/>
            <a:ext cx="4500594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E433-6CB3-4905-8F7E-63F9D965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7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32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978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41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43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420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93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11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952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ACA6E-0120-47D9-809C-947CE902AACC}" type="datetimeFigureOut">
              <a:rPr lang="fi-FI" smtClean="0"/>
              <a:t>15.4.2016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12F9-2D78-4592-A8BE-646CEDFBAF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47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diagramData" Target="../diagrams/data6.xml"/><Relationship Id="rId3" Type="http://schemas.openxmlformats.org/officeDocument/2006/relationships/diagramData" Target="../diagrams/data3.xml"/><Relationship Id="rId21" Type="http://schemas.openxmlformats.org/officeDocument/2006/relationships/diagramColors" Target="../diagrams/colors6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5.xml"/><Relationship Id="rId20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19" Type="http://schemas.openxmlformats.org/officeDocument/2006/relationships/diagramLayout" Target="../diagrams/layout6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Relationship Id="rId22" Type="http://schemas.microsoft.com/office/2007/relationships/diagramDrawing" Target="../diagrams/drawin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7704856" cy="2520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b="1" dirty="0" smtClean="0">
                <a:latin typeface="+mj-lt"/>
                <a:ea typeface="+mj-ea"/>
                <a:cs typeface="+mj-cs"/>
              </a:rPr>
              <a:t>Uusia työvoimakoulutuksena ja omaehtoisena opiskeluna järjestettävien kotoutumiskoulutusten toteutusmalleja</a:t>
            </a:r>
          </a:p>
          <a:p>
            <a:pPr>
              <a:defRPr/>
            </a:pPr>
            <a:r>
              <a:rPr lang="fi-FI" dirty="0" smtClean="0">
                <a:latin typeface="+mj-lt"/>
                <a:ea typeface="+mj-ea"/>
                <a:cs typeface="+mj-cs"/>
              </a:rPr>
              <a:t>(kotoutumiskoulutuksen opetussuunnitelman perusteiden 2012 liitteen 3 lisäksi)</a:t>
            </a:r>
            <a:endParaRPr lang="fi-FI" dirty="0">
              <a:latin typeface="+mj-lt"/>
              <a:ea typeface="+mj-ea"/>
              <a:cs typeface="+mj-cs"/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>
          <a:xfrm>
            <a:off x="295486" y="5445224"/>
            <a:ext cx="8424936" cy="1080120"/>
          </a:xfrm>
        </p:spPr>
        <p:txBody>
          <a:bodyPr/>
          <a:lstStyle/>
          <a:p>
            <a:pPr algn="ctr">
              <a:defRPr/>
            </a:pPr>
            <a:r>
              <a:rPr lang="en-US" sz="2800" b="1" dirty="0" err="1" smtClean="0">
                <a:solidFill>
                  <a:schemeClr val="tx1"/>
                </a:solidFill>
              </a:rPr>
              <a:t>Opetushallitus</a:t>
            </a:r>
            <a:r>
              <a:rPr lang="en-US" sz="2800" b="1" dirty="0" smtClean="0">
                <a:solidFill>
                  <a:schemeClr val="tx1"/>
                </a:solidFill>
              </a:rPr>
              <a:t> 15.3.2016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6ECE433-6CB3-4905-8F7E-63F9D965187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5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Kotoutumiskoulutuksen vaihtoehtoisia toteutusmalleja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i-FI" dirty="0" smtClean="0"/>
              <a:t>Perusteiden liitteen 3 tapaan uusia toteutusmalleja:</a:t>
            </a:r>
          </a:p>
          <a:p>
            <a:pPr lvl="1"/>
            <a:r>
              <a:rPr lang="fi-FI" dirty="0" smtClean="0"/>
              <a:t>moduulien nivominen</a:t>
            </a:r>
            <a:r>
              <a:rPr lang="fi-FI" dirty="0"/>
              <a:t> </a:t>
            </a:r>
            <a:r>
              <a:rPr lang="fi-FI" dirty="0" smtClean="0"/>
              <a:t>kohderyhmän mukaan mm.</a:t>
            </a:r>
            <a:endParaRPr lang="fi-FI" dirty="0"/>
          </a:p>
          <a:p>
            <a:pPr lvl="2"/>
            <a:r>
              <a:rPr lang="fi-FI" dirty="0"/>
              <a:t>a</a:t>
            </a:r>
            <a:r>
              <a:rPr lang="fi-FI" dirty="0" smtClean="0"/>
              <a:t>mmatilliseen opiskeluun</a:t>
            </a:r>
            <a:endParaRPr lang="fi-FI" dirty="0"/>
          </a:p>
          <a:p>
            <a:pPr lvl="2"/>
            <a:r>
              <a:rPr lang="fi-FI" dirty="0" smtClean="0"/>
              <a:t>yrittäjyyteen</a:t>
            </a:r>
            <a:endParaRPr lang="fi-FI" dirty="0"/>
          </a:p>
          <a:p>
            <a:pPr lvl="2"/>
            <a:r>
              <a:rPr lang="fi-FI" dirty="0" err="1" smtClean="0"/>
              <a:t>vapaaehtoistyöhon</a:t>
            </a:r>
            <a:endParaRPr lang="fi-FI" dirty="0"/>
          </a:p>
          <a:p>
            <a:pPr lvl="2"/>
            <a:r>
              <a:rPr lang="fi-FI" dirty="0" smtClean="0"/>
              <a:t>verkko/etäopiskeluun</a:t>
            </a:r>
            <a:endParaRPr lang="fi-FI" dirty="0"/>
          </a:p>
          <a:p>
            <a:pPr lvl="2"/>
            <a:r>
              <a:rPr lang="fi-FI" dirty="0" smtClean="0"/>
              <a:t>omaehtoiseen opiskeluun lähiopetusjaksojen välillä</a:t>
            </a:r>
            <a:endParaRPr lang="fi-FI" dirty="0"/>
          </a:p>
          <a:p>
            <a:pPr lvl="1"/>
            <a:r>
              <a:rPr lang="fi-FI" dirty="0" smtClean="0"/>
              <a:t>koulutuksen kokonaiskesto </a:t>
            </a:r>
            <a:r>
              <a:rPr lang="fi-FI" dirty="0"/>
              <a:t>pysyy </a:t>
            </a:r>
            <a:r>
              <a:rPr lang="fi-FI" dirty="0" smtClean="0"/>
              <a:t>samana, huomioi henkilökohtaiset tarpeet</a:t>
            </a:r>
            <a:endParaRPr lang="fi-FI" dirty="0"/>
          </a:p>
          <a:p>
            <a:pPr lvl="1"/>
            <a:r>
              <a:rPr lang="fi-FI" dirty="0"/>
              <a:t>k</a:t>
            </a:r>
            <a:r>
              <a:rPr lang="fi-FI" dirty="0" smtClean="0"/>
              <a:t>oulutusmoduulien sisällä voi olla monipuolisesti muuta toimintaa (esim. </a:t>
            </a:r>
            <a:r>
              <a:rPr lang="fi-FI" dirty="0" err="1" smtClean="0"/>
              <a:t>työssäoppiminen</a:t>
            </a:r>
            <a:r>
              <a:rPr lang="fi-FI" dirty="0" smtClean="0"/>
              <a:t>, työharjoittelu, tutustumisjaksot, kokeilut ym.)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oulutusmoduulien välillä muuta toimintaa (esim. työkokeilut, palkkatuettu työ, kolmannen sektorin palvelut)</a:t>
            </a:r>
            <a:endParaRPr lang="fi-FI" dirty="0"/>
          </a:p>
          <a:p>
            <a:pPr lvl="1"/>
            <a:r>
              <a:rPr lang="fi-FI" dirty="0"/>
              <a:t>kielitaitotavoite pysyy </a:t>
            </a:r>
            <a:r>
              <a:rPr lang="fi-FI" dirty="0" smtClean="0"/>
              <a:t>samana (kotoutumislakia ei muuteta)</a:t>
            </a:r>
            <a:endParaRPr lang="fi-FI" dirty="0"/>
          </a:p>
          <a:p>
            <a:pPr lvl="1"/>
            <a:r>
              <a:rPr lang="fi-FI" dirty="0"/>
              <a:t>o</a:t>
            </a:r>
            <a:r>
              <a:rPr lang="fi-FI" dirty="0" smtClean="0"/>
              <a:t>sapäivämalli mukaan: </a:t>
            </a:r>
            <a:r>
              <a:rPr lang="fi-FI" dirty="0"/>
              <a:t>osa opiskelusta tapahtuu </a:t>
            </a:r>
            <a:r>
              <a:rPr lang="fi-FI" dirty="0" smtClean="0"/>
              <a:t>esim. työpaikalla</a:t>
            </a:r>
            <a:endParaRPr lang="fi-FI" dirty="0"/>
          </a:p>
          <a:p>
            <a:pPr lvl="1"/>
            <a:r>
              <a:rPr lang="fi-FI" dirty="0"/>
              <a:t>o</a:t>
            </a:r>
            <a:r>
              <a:rPr lang="fi-FI" dirty="0" smtClean="0"/>
              <a:t>rientoiva moduuli niille</a:t>
            </a:r>
            <a:r>
              <a:rPr lang="fi-FI" dirty="0"/>
              <a:t>, jotka ovat saaneet oleskeluluvan, mutta ei kuntapaikkaa </a:t>
            </a:r>
            <a:r>
              <a:rPr lang="fi-FI" dirty="0" smtClean="0"/>
              <a:t>vielä, tai kuntaan siirtymisen jälkeen koulutuspalveluihin pääsyä odottaville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10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fi-FI" sz="3600" dirty="0" smtClean="0"/>
              <a:t>Nykyisin käytössä olevia vaihtoehtoja</a:t>
            </a:r>
            <a:endParaRPr lang="fi-FI" sz="3600" dirty="0"/>
          </a:p>
        </p:txBody>
      </p:sp>
      <p:graphicFrame>
        <p:nvGraphicFramePr>
          <p:cNvPr id="4" name="Diagram 1"/>
          <p:cNvGraphicFramePr/>
          <p:nvPr>
            <p:extLst>
              <p:ext uri="{D42A27DB-BD31-4B8C-83A1-F6EECF244321}">
                <p14:modId xmlns:p14="http://schemas.microsoft.com/office/powerpoint/2010/main" val="3805507961"/>
              </p:ext>
            </p:extLst>
          </p:nvPr>
        </p:nvGraphicFramePr>
        <p:xfrm>
          <a:off x="179512" y="1772816"/>
          <a:ext cx="4032448" cy="4536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92853694"/>
              </p:ext>
            </p:extLst>
          </p:nvPr>
        </p:nvGraphicFramePr>
        <p:xfrm>
          <a:off x="4211960" y="1484784"/>
          <a:ext cx="4608512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Pyöristetty suorakulmio 5"/>
          <p:cNvSpPr/>
          <p:nvPr/>
        </p:nvSpPr>
        <p:spPr>
          <a:xfrm>
            <a:off x="251520" y="836712"/>
            <a:ext cx="8784976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LÄHTÖTASOARVIOINTI (suomen kielen taito, opiskeluvalmiudet ja tavoitteet)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7" name="Alanuoli 6"/>
          <p:cNvSpPr/>
          <p:nvPr/>
        </p:nvSpPr>
        <p:spPr>
          <a:xfrm>
            <a:off x="568146" y="1450500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Alanuoli 7"/>
          <p:cNvSpPr/>
          <p:nvPr/>
        </p:nvSpPr>
        <p:spPr>
          <a:xfrm>
            <a:off x="1547664" y="1450500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Alanuoli 8"/>
          <p:cNvSpPr/>
          <p:nvPr/>
        </p:nvSpPr>
        <p:spPr>
          <a:xfrm>
            <a:off x="2411760" y="1446542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Alanuoli 9"/>
          <p:cNvSpPr/>
          <p:nvPr/>
        </p:nvSpPr>
        <p:spPr>
          <a:xfrm>
            <a:off x="3419872" y="1450500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Alanuoli 10"/>
          <p:cNvSpPr/>
          <p:nvPr/>
        </p:nvSpPr>
        <p:spPr>
          <a:xfrm>
            <a:off x="4392473" y="1452387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Alanuoli 11"/>
          <p:cNvSpPr/>
          <p:nvPr/>
        </p:nvSpPr>
        <p:spPr>
          <a:xfrm>
            <a:off x="5148064" y="1450500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Alanuoli 12"/>
          <p:cNvSpPr/>
          <p:nvPr/>
        </p:nvSpPr>
        <p:spPr>
          <a:xfrm>
            <a:off x="5940152" y="1450500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Alanuoli 13"/>
          <p:cNvSpPr/>
          <p:nvPr/>
        </p:nvSpPr>
        <p:spPr>
          <a:xfrm>
            <a:off x="6804248" y="1446542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Alanuoli 14"/>
          <p:cNvSpPr/>
          <p:nvPr/>
        </p:nvSpPr>
        <p:spPr>
          <a:xfrm>
            <a:off x="7524328" y="1450500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Alanuoli 15"/>
          <p:cNvSpPr/>
          <p:nvPr/>
        </p:nvSpPr>
        <p:spPr>
          <a:xfrm>
            <a:off x="8244408" y="1466739"/>
            <a:ext cx="288032" cy="216024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1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431099"/>
              </p:ext>
            </p:extLst>
          </p:nvPr>
        </p:nvGraphicFramePr>
        <p:xfrm>
          <a:off x="1743452" y="2364748"/>
          <a:ext cx="1547362" cy="3656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9341729"/>
              </p:ext>
            </p:extLst>
          </p:nvPr>
        </p:nvGraphicFramePr>
        <p:xfrm>
          <a:off x="4141713" y="2278512"/>
          <a:ext cx="1514299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Kaaviokuva 5"/>
          <p:cNvGraphicFramePr/>
          <p:nvPr>
            <p:extLst>
              <p:ext uri="{D42A27DB-BD31-4B8C-83A1-F6EECF244321}">
                <p14:modId xmlns:p14="http://schemas.microsoft.com/office/powerpoint/2010/main" val="1568289440"/>
              </p:ext>
            </p:extLst>
          </p:nvPr>
        </p:nvGraphicFramePr>
        <p:xfrm>
          <a:off x="5831330" y="2278511"/>
          <a:ext cx="1440160" cy="175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Kaaviokuva 6"/>
          <p:cNvGraphicFramePr/>
          <p:nvPr>
            <p:extLst>
              <p:ext uri="{D42A27DB-BD31-4B8C-83A1-F6EECF244321}">
                <p14:modId xmlns:p14="http://schemas.microsoft.com/office/powerpoint/2010/main" val="1432278991"/>
              </p:ext>
            </p:extLst>
          </p:nvPr>
        </p:nvGraphicFramePr>
        <p:xfrm>
          <a:off x="7453417" y="2278511"/>
          <a:ext cx="151216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1906832" y="19212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Moduuli 1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4283968" y="186582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Moduuli 2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940152" y="18545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Moduuli 3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7596335" y="18545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Moduuli 4</a:t>
            </a:r>
            <a:endParaRPr lang="fi-FI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214124" y="980728"/>
            <a:ext cx="8784976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LÄHTÖTASOARVIOINTI (suomen kielen taito, opiskeluvalmiudet ja tavoitteet)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5" name="Alanuoli 14"/>
          <p:cNvSpPr/>
          <p:nvPr/>
        </p:nvSpPr>
        <p:spPr>
          <a:xfrm>
            <a:off x="2138791" y="1577492"/>
            <a:ext cx="644549" cy="288032"/>
          </a:xfrm>
          <a:prstGeom prst="down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Alanuoli 15"/>
          <p:cNvSpPr/>
          <p:nvPr/>
        </p:nvSpPr>
        <p:spPr>
          <a:xfrm>
            <a:off x="4573761" y="1548025"/>
            <a:ext cx="644549" cy="288032"/>
          </a:xfrm>
          <a:prstGeom prst="down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Alanuoli 16"/>
          <p:cNvSpPr/>
          <p:nvPr/>
        </p:nvSpPr>
        <p:spPr>
          <a:xfrm>
            <a:off x="6084167" y="1562717"/>
            <a:ext cx="644549" cy="288032"/>
          </a:xfrm>
          <a:prstGeom prst="down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Alanuoli 17"/>
          <p:cNvSpPr/>
          <p:nvPr/>
        </p:nvSpPr>
        <p:spPr>
          <a:xfrm>
            <a:off x="7886129" y="1562717"/>
            <a:ext cx="644549" cy="288032"/>
          </a:xfrm>
          <a:prstGeom prst="down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Pyöristetty suorakulmio 2"/>
          <p:cNvSpPr/>
          <p:nvPr/>
        </p:nvSpPr>
        <p:spPr>
          <a:xfrm>
            <a:off x="580378" y="2431547"/>
            <a:ext cx="822381" cy="358974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200" dirty="0" smtClean="0"/>
              <a:t>ORIENTOIVA MODUULI</a:t>
            </a:r>
          </a:p>
          <a:p>
            <a:pPr algn="ctr"/>
            <a:r>
              <a:rPr lang="fi-FI" sz="1200" dirty="0" smtClean="0"/>
              <a:t>(voidaan järjestää osittain omalla kielellä; toteutus vastaanottokeskuksessa tai kunnassa)</a:t>
            </a:r>
            <a:endParaRPr lang="fi-FI" sz="1200" dirty="0"/>
          </a:p>
        </p:txBody>
      </p:sp>
      <p:sp>
        <p:nvSpPr>
          <p:cNvPr id="21" name="Pyöristetty suorakulmio 20"/>
          <p:cNvSpPr/>
          <p:nvPr/>
        </p:nvSpPr>
        <p:spPr>
          <a:xfrm>
            <a:off x="3607371" y="1710496"/>
            <a:ext cx="288032" cy="4598824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YKI - PERUSTASON TESTI</a:t>
            </a:r>
            <a:endParaRPr lang="fi-FI" sz="1400" dirty="0"/>
          </a:p>
        </p:txBody>
      </p:sp>
      <p:sp>
        <p:nvSpPr>
          <p:cNvPr id="32" name="Alanuoli 31"/>
          <p:cNvSpPr/>
          <p:nvPr/>
        </p:nvSpPr>
        <p:spPr>
          <a:xfrm>
            <a:off x="706439" y="1577492"/>
            <a:ext cx="644549" cy="288032"/>
          </a:xfrm>
          <a:prstGeom prst="downArrow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Tekstiruutu 32"/>
          <p:cNvSpPr txBox="1"/>
          <p:nvPr/>
        </p:nvSpPr>
        <p:spPr>
          <a:xfrm>
            <a:off x="465830" y="1891230"/>
            <a:ext cx="1051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Orientoiva</a:t>
            </a:r>
          </a:p>
          <a:p>
            <a:r>
              <a:rPr lang="fi-FI" sz="1400" dirty="0" smtClean="0"/>
              <a:t>moduuli</a:t>
            </a:r>
            <a:endParaRPr lang="fi-FI" sz="1400" dirty="0"/>
          </a:p>
        </p:txBody>
      </p:sp>
      <p:grpSp>
        <p:nvGrpSpPr>
          <p:cNvPr id="14" name="Ryhmä 13"/>
          <p:cNvGrpSpPr/>
          <p:nvPr/>
        </p:nvGrpSpPr>
        <p:grpSpPr>
          <a:xfrm>
            <a:off x="4070600" y="4234896"/>
            <a:ext cx="4894783" cy="2160240"/>
            <a:chOff x="4141713" y="4149080"/>
            <a:chExt cx="4894783" cy="2160240"/>
          </a:xfrm>
        </p:grpSpPr>
        <p:sp>
          <p:nvSpPr>
            <p:cNvPr id="8" name="Pyöristetty suorakulmio 7"/>
            <p:cNvSpPr/>
            <p:nvPr/>
          </p:nvSpPr>
          <p:spPr>
            <a:xfrm>
              <a:off x="4141713" y="4149080"/>
              <a:ext cx="4894783" cy="216024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4" name="Pyöristetty suorakulmio 23"/>
            <p:cNvSpPr/>
            <p:nvPr/>
          </p:nvSpPr>
          <p:spPr>
            <a:xfrm>
              <a:off x="4283968" y="4304039"/>
              <a:ext cx="1368152" cy="85315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Ammatillisesti suuntautuneet opinnot</a:t>
              </a:r>
              <a:endParaRPr lang="fi-FI" sz="1400" dirty="0"/>
            </a:p>
          </p:txBody>
        </p:sp>
        <p:sp>
          <p:nvSpPr>
            <p:cNvPr id="25" name="Pyöristetty suorakulmio 24"/>
            <p:cNvSpPr/>
            <p:nvPr/>
          </p:nvSpPr>
          <p:spPr>
            <a:xfrm>
              <a:off x="4283968" y="5301208"/>
              <a:ext cx="1368152" cy="86655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Omaehtoiset opinnot</a:t>
              </a:r>
              <a:endParaRPr lang="fi-FI" sz="1400" dirty="0"/>
            </a:p>
          </p:txBody>
        </p:sp>
        <p:sp>
          <p:nvSpPr>
            <p:cNvPr id="30" name="Pyöristetty suorakulmio 29"/>
            <p:cNvSpPr/>
            <p:nvPr/>
          </p:nvSpPr>
          <p:spPr>
            <a:xfrm>
              <a:off x="5940152" y="4304039"/>
              <a:ext cx="1368152" cy="86655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Verkko-opinnot</a:t>
              </a:r>
              <a:endParaRPr lang="fi-FI" sz="1400" dirty="0"/>
            </a:p>
          </p:txBody>
        </p:sp>
        <p:sp>
          <p:nvSpPr>
            <p:cNvPr id="31" name="Pyöristetty suorakulmio 30"/>
            <p:cNvSpPr/>
            <p:nvPr/>
          </p:nvSpPr>
          <p:spPr>
            <a:xfrm>
              <a:off x="7596335" y="4304039"/>
              <a:ext cx="1368152" cy="86655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Vapaaehtois-työ</a:t>
              </a:r>
              <a:endParaRPr lang="fi-FI" sz="1400" dirty="0"/>
            </a:p>
          </p:txBody>
        </p:sp>
        <p:sp>
          <p:nvSpPr>
            <p:cNvPr id="34" name="Pyöristetty suorakulmio 33"/>
            <p:cNvSpPr/>
            <p:nvPr/>
          </p:nvSpPr>
          <p:spPr>
            <a:xfrm>
              <a:off x="5943525" y="5301208"/>
              <a:ext cx="1368152" cy="86655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Yrittäjyys</a:t>
              </a:r>
              <a:endParaRPr lang="fi-FI" sz="1400" dirty="0"/>
            </a:p>
          </p:txBody>
        </p:sp>
        <p:sp>
          <p:nvSpPr>
            <p:cNvPr id="35" name="Pyöristetty suorakulmio 34"/>
            <p:cNvSpPr/>
            <p:nvPr/>
          </p:nvSpPr>
          <p:spPr>
            <a:xfrm>
              <a:off x="7596335" y="5342473"/>
              <a:ext cx="1368152" cy="86655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400" dirty="0" smtClean="0"/>
                <a:t>Työ</a:t>
              </a:r>
              <a:endParaRPr lang="fi-FI" sz="1400" dirty="0"/>
            </a:p>
          </p:txBody>
        </p:sp>
      </p:grpSp>
      <p:sp>
        <p:nvSpPr>
          <p:cNvPr id="19" name="Ylänuoli 18"/>
          <p:cNvSpPr/>
          <p:nvPr/>
        </p:nvSpPr>
        <p:spPr>
          <a:xfrm>
            <a:off x="4572000" y="4050054"/>
            <a:ext cx="324035" cy="176363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Ylänuoli 36"/>
          <p:cNvSpPr/>
          <p:nvPr/>
        </p:nvSpPr>
        <p:spPr>
          <a:xfrm>
            <a:off x="7680954" y="4047883"/>
            <a:ext cx="324035" cy="197333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Ylänuoli 37"/>
          <p:cNvSpPr/>
          <p:nvPr/>
        </p:nvSpPr>
        <p:spPr>
          <a:xfrm>
            <a:off x="6217871" y="4027186"/>
            <a:ext cx="324035" cy="197333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Alanuoli 19"/>
          <p:cNvSpPr/>
          <p:nvPr/>
        </p:nvSpPr>
        <p:spPr>
          <a:xfrm>
            <a:off x="6875361" y="4075572"/>
            <a:ext cx="288927" cy="14432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Alanuoli 38"/>
          <p:cNvSpPr/>
          <p:nvPr/>
        </p:nvSpPr>
        <p:spPr>
          <a:xfrm>
            <a:off x="5258270" y="4044042"/>
            <a:ext cx="288927" cy="14432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Alanuoli 39"/>
          <p:cNvSpPr/>
          <p:nvPr/>
        </p:nvSpPr>
        <p:spPr>
          <a:xfrm>
            <a:off x="8293832" y="4069820"/>
            <a:ext cx="288927" cy="14432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Viisikulmio 25"/>
          <p:cNvSpPr/>
          <p:nvPr/>
        </p:nvSpPr>
        <p:spPr>
          <a:xfrm>
            <a:off x="425182" y="6569466"/>
            <a:ext cx="8468192" cy="210213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ARVIOINTI, OHJAUS, TYÖKOKEILU, PALKKATUETTU TYÖ, TÄYDENTÄVÄT PALVELUT</a:t>
            </a:r>
            <a:endParaRPr lang="fi-FI" sz="1400" dirty="0"/>
          </a:p>
        </p:txBody>
      </p:sp>
      <p:sp>
        <p:nvSpPr>
          <p:cNvPr id="27" name="Ylänuoli 26"/>
          <p:cNvSpPr/>
          <p:nvPr/>
        </p:nvSpPr>
        <p:spPr>
          <a:xfrm>
            <a:off x="904622" y="6366738"/>
            <a:ext cx="360040" cy="1415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Ylänuoli 40"/>
          <p:cNvSpPr/>
          <p:nvPr/>
        </p:nvSpPr>
        <p:spPr>
          <a:xfrm>
            <a:off x="1940102" y="6374784"/>
            <a:ext cx="360040" cy="1415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Ylänuoli 41"/>
          <p:cNvSpPr/>
          <p:nvPr/>
        </p:nvSpPr>
        <p:spPr>
          <a:xfrm>
            <a:off x="2863141" y="6366740"/>
            <a:ext cx="360040" cy="1415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Ylänuoli 42"/>
          <p:cNvSpPr/>
          <p:nvPr/>
        </p:nvSpPr>
        <p:spPr>
          <a:xfrm>
            <a:off x="3881565" y="6366739"/>
            <a:ext cx="360040" cy="1415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Ylänuoli 43"/>
          <p:cNvSpPr/>
          <p:nvPr/>
        </p:nvSpPr>
        <p:spPr>
          <a:xfrm>
            <a:off x="4886645" y="6397014"/>
            <a:ext cx="360040" cy="1415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Ylänuoli 44"/>
          <p:cNvSpPr/>
          <p:nvPr/>
        </p:nvSpPr>
        <p:spPr>
          <a:xfrm>
            <a:off x="5830523" y="6379842"/>
            <a:ext cx="360040" cy="1415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Ylänuoli 45"/>
          <p:cNvSpPr/>
          <p:nvPr/>
        </p:nvSpPr>
        <p:spPr>
          <a:xfrm>
            <a:off x="6794372" y="6389104"/>
            <a:ext cx="360040" cy="1415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Ylänuoli 46"/>
          <p:cNvSpPr/>
          <p:nvPr/>
        </p:nvSpPr>
        <p:spPr>
          <a:xfrm>
            <a:off x="7758221" y="6388225"/>
            <a:ext cx="360040" cy="1415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Ylänuoli 47"/>
          <p:cNvSpPr/>
          <p:nvPr/>
        </p:nvSpPr>
        <p:spPr>
          <a:xfrm>
            <a:off x="8640451" y="6388703"/>
            <a:ext cx="360040" cy="1415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00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i-FI" dirty="0" smtClean="0"/>
              <a:t>Orientoiva moduuli (2–5 viikkoa)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697627"/>
              </p:ext>
            </p:extLst>
          </p:nvPr>
        </p:nvGraphicFramePr>
        <p:xfrm>
          <a:off x="251520" y="980728"/>
          <a:ext cx="8496943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yöristetty suorakulmio 4"/>
          <p:cNvSpPr/>
          <p:nvPr/>
        </p:nvSpPr>
        <p:spPr>
          <a:xfrm rot="16200000">
            <a:off x="-1566045" y="3230160"/>
            <a:ext cx="5219307" cy="11521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KARTOITUS</a:t>
            </a:r>
          </a:p>
          <a:p>
            <a:pPr algn="ctr"/>
            <a:r>
              <a:rPr lang="fi-FI" sz="1600" dirty="0" smtClean="0"/>
              <a:t>Luku- ja kirjoitustaito, koulutustausta, työkokemus, ammatillinen osaaminen, suunnitelmat ja toiveet Suomessa</a:t>
            </a:r>
          </a:p>
          <a:p>
            <a:pPr algn="ctr"/>
            <a:r>
              <a:rPr lang="fi-FI" sz="1600" dirty="0" smtClean="0"/>
              <a:t>RAPORTOINTI: ARVI</a:t>
            </a:r>
            <a:endParaRPr lang="fi-FI" sz="1600" dirty="0"/>
          </a:p>
        </p:txBody>
      </p:sp>
      <p:sp>
        <p:nvSpPr>
          <p:cNvPr id="6" name="Vuokaaviosymboli: Vaihtoehtoinen käsittely 5"/>
          <p:cNvSpPr/>
          <p:nvPr/>
        </p:nvSpPr>
        <p:spPr>
          <a:xfrm>
            <a:off x="2411760" y="5949280"/>
            <a:ext cx="5976663" cy="432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Lukutaito (lukutekniikka latinalaisilla kirjaimilla)</a:t>
            </a:r>
            <a:endParaRPr lang="fi-FI" dirty="0"/>
          </a:p>
        </p:txBody>
      </p:sp>
      <p:sp>
        <p:nvSpPr>
          <p:cNvPr id="3" name="Pyöristetty suorakulmio 2"/>
          <p:cNvSpPr/>
          <p:nvPr/>
        </p:nvSpPr>
        <p:spPr>
          <a:xfrm>
            <a:off x="2339752" y="4869160"/>
            <a:ext cx="2952328" cy="8640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Työelämään tutustumisjakso, työmarkkinatietous </a:t>
            </a:r>
            <a:endParaRPr lang="fi-FI" dirty="0"/>
          </a:p>
        </p:txBody>
      </p:sp>
      <p:sp>
        <p:nvSpPr>
          <p:cNvPr id="7" name="Pyöristetty suorakulmio 6"/>
          <p:cNvSpPr/>
          <p:nvPr/>
        </p:nvSpPr>
        <p:spPr>
          <a:xfrm>
            <a:off x="5508104" y="4881192"/>
            <a:ext cx="2897377" cy="86409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Opintokäynnit: oppilaitokset, työpaikat, kunnan palvelut (esim. kirjasto- ja </a:t>
            </a:r>
            <a:r>
              <a:rPr lang="fi-FI" sz="1600" dirty="0" err="1" smtClean="0"/>
              <a:t>kulttuuripalv</a:t>
            </a:r>
            <a:r>
              <a:rPr lang="fi-FI" sz="1600" dirty="0" smtClean="0"/>
              <a:t>.)</a:t>
            </a:r>
            <a:endParaRPr lang="fi-FI" sz="1600" dirty="0"/>
          </a:p>
        </p:txBody>
      </p:sp>
      <p:sp>
        <p:nvSpPr>
          <p:cNvPr id="8" name="Nuoli oikealle 7"/>
          <p:cNvSpPr/>
          <p:nvPr/>
        </p:nvSpPr>
        <p:spPr>
          <a:xfrm>
            <a:off x="1836483" y="1455775"/>
            <a:ext cx="28803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Nuoli oikealle 8"/>
          <p:cNvSpPr/>
          <p:nvPr/>
        </p:nvSpPr>
        <p:spPr>
          <a:xfrm>
            <a:off x="1838368" y="2510260"/>
            <a:ext cx="28803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Nuoli oikealle 9"/>
          <p:cNvSpPr/>
          <p:nvPr/>
        </p:nvSpPr>
        <p:spPr>
          <a:xfrm>
            <a:off x="1835696" y="3588485"/>
            <a:ext cx="28803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Nuoli oikealle 10"/>
          <p:cNvSpPr/>
          <p:nvPr/>
        </p:nvSpPr>
        <p:spPr>
          <a:xfrm>
            <a:off x="1835696" y="4594030"/>
            <a:ext cx="28803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Nuoli oikealle 11"/>
          <p:cNvSpPr/>
          <p:nvPr/>
        </p:nvSpPr>
        <p:spPr>
          <a:xfrm>
            <a:off x="1835696" y="5517232"/>
            <a:ext cx="28803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Suora nuoliyhdysviiva 132"/>
          <p:cNvCxnSpPr/>
          <p:nvPr/>
        </p:nvCxnSpPr>
        <p:spPr>
          <a:xfrm flipH="1" flipV="1">
            <a:off x="2019405" y="3815102"/>
            <a:ext cx="1328460" cy="11213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2" name="Viisikulmio 221"/>
          <p:cNvSpPr/>
          <p:nvPr/>
        </p:nvSpPr>
        <p:spPr>
          <a:xfrm>
            <a:off x="533459" y="972829"/>
            <a:ext cx="8513670" cy="216184"/>
          </a:xfrm>
          <a:prstGeom prst="homePlate">
            <a:avLst>
              <a:gd name="adj" fmla="val 1536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OHJAUS</a:t>
            </a:r>
            <a:endParaRPr lang="fi-FI" sz="1400" dirty="0"/>
          </a:p>
        </p:txBody>
      </p:sp>
      <p:sp>
        <p:nvSpPr>
          <p:cNvPr id="153" name="Viisikulmio 152"/>
          <p:cNvSpPr/>
          <p:nvPr/>
        </p:nvSpPr>
        <p:spPr>
          <a:xfrm>
            <a:off x="582111" y="6113420"/>
            <a:ext cx="8513670" cy="216184"/>
          </a:xfrm>
          <a:prstGeom prst="homePlate">
            <a:avLst>
              <a:gd name="adj" fmla="val 1536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OHJAUS</a:t>
            </a:r>
            <a:endParaRPr lang="fi-FI" sz="1400" dirty="0"/>
          </a:p>
        </p:txBody>
      </p:sp>
      <p:sp>
        <p:nvSpPr>
          <p:cNvPr id="102" name="Pyöristetty suorakulmio 101"/>
          <p:cNvSpPr/>
          <p:nvPr/>
        </p:nvSpPr>
        <p:spPr>
          <a:xfrm>
            <a:off x="1171021" y="3033294"/>
            <a:ext cx="2481486" cy="7454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1" name="Pyöristetty suorakulmio 100"/>
          <p:cNvSpPr/>
          <p:nvPr/>
        </p:nvSpPr>
        <p:spPr>
          <a:xfrm>
            <a:off x="1174983" y="2255903"/>
            <a:ext cx="2481486" cy="745490"/>
          </a:xfrm>
          <a:prstGeom prst="roundRect">
            <a:avLst/>
          </a:prstGeom>
          <a:solidFill>
            <a:srgbClr val="33CC33"/>
          </a:solidFill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yöristetty suorakulmio 3"/>
          <p:cNvSpPr/>
          <p:nvPr/>
        </p:nvSpPr>
        <p:spPr>
          <a:xfrm rot="16200000">
            <a:off x="-2196823" y="3429554"/>
            <a:ext cx="4896544" cy="36011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LÄHTÖTASOARVIOINTI</a:t>
            </a:r>
          </a:p>
          <a:p>
            <a:pPr algn="ctr"/>
            <a:r>
              <a:rPr lang="fi-FI" sz="1000" dirty="0" smtClean="0">
                <a:solidFill>
                  <a:schemeClr val="tx1"/>
                </a:solidFill>
              </a:rPr>
              <a:t> (suomen kielen taito, opiskeluvalmiudet ja tavoitteet)</a:t>
            </a:r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13" name="Pyöristetty suorakulmio 12"/>
          <p:cNvSpPr/>
          <p:nvPr/>
        </p:nvSpPr>
        <p:spPr>
          <a:xfrm>
            <a:off x="1258315" y="2363136"/>
            <a:ext cx="72008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 smtClean="0"/>
              <a:t>Jakso 1</a:t>
            </a:r>
            <a:endParaRPr lang="fi-FI" sz="1000" dirty="0"/>
          </a:p>
        </p:txBody>
      </p:sp>
      <p:sp>
        <p:nvSpPr>
          <p:cNvPr id="14" name="Pyöristetty suorakulmio 13"/>
          <p:cNvSpPr/>
          <p:nvPr/>
        </p:nvSpPr>
        <p:spPr>
          <a:xfrm>
            <a:off x="1258315" y="3132876"/>
            <a:ext cx="720080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 smtClean="0"/>
              <a:t>Jakso 1</a:t>
            </a:r>
            <a:endParaRPr lang="fi-FI" sz="1000" dirty="0"/>
          </a:p>
        </p:txBody>
      </p:sp>
      <p:sp>
        <p:nvSpPr>
          <p:cNvPr id="25" name="Ellipsi 24"/>
          <p:cNvSpPr/>
          <p:nvPr/>
        </p:nvSpPr>
        <p:spPr>
          <a:xfrm>
            <a:off x="1031625" y="2446298"/>
            <a:ext cx="286716" cy="4261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N</a:t>
            </a:r>
            <a:endParaRPr lang="fi-FI" dirty="0"/>
          </a:p>
        </p:txBody>
      </p:sp>
      <p:sp>
        <p:nvSpPr>
          <p:cNvPr id="26" name="Ellipsi 25"/>
          <p:cNvSpPr/>
          <p:nvPr/>
        </p:nvSpPr>
        <p:spPr>
          <a:xfrm>
            <a:off x="1031625" y="3207812"/>
            <a:ext cx="286716" cy="4261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</a:t>
            </a:r>
            <a:endParaRPr lang="fi-FI" dirty="0"/>
          </a:p>
        </p:txBody>
      </p:sp>
      <p:sp>
        <p:nvSpPr>
          <p:cNvPr id="27" name="Pyöristetty suorakulmio 26"/>
          <p:cNvSpPr/>
          <p:nvPr/>
        </p:nvSpPr>
        <p:spPr>
          <a:xfrm>
            <a:off x="2051724" y="2341394"/>
            <a:ext cx="72008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 smtClean="0"/>
              <a:t>Jakso 2</a:t>
            </a:r>
          </a:p>
        </p:txBody>
      </p:sp>
      <p:sp>
        <p:nvSpPr>
          <p:cNvPr id="28" name="Pyöristetty suorakulmio 27"/>
          <p:cNvSpPr/>
          <p:nvPr/>
        </p:nvSpPr>
        <p:spPr>
          <a:xfrm>
            <a:off x="2051724" y="3100985"/>
            <a:ext cx="720080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 smtClean="0"/>
              <a:t>Jakso 2</a:t>
            </a:r>
          </a:p>
        </p:txBody>
      </p:sp>
      <p:sp>
        <p:nvSpPr>
          <p:cNvPr id="29" name="Pyöristetty suorakulmio 28"/>
          <p:cNvSpPr/>
          <p:nvPr/>
        </p:nvSpPr>
        <p:spPr>
          <a:xfrm>
            <a:off x="2868089" y="2340616"/>
            <a:ext cx="720080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 smtClean="0"/>
              <a:t>Jakso 3</a:t>
            </a:r>
          </a:p>
        </p:txBody>
      </p:sp>
      <p:sp>
        <p:nvSpPr>
          <p:cNvPr id="30" name="Pyöristetty suorakulmio 29"/>
          <p:cNvSpPr/>
          <p:nvPr/>
        </p:nvSpPr>
        <p:spPr>
          <a:xfrm>
            <a:off x="2872494" y="3118007"/>
            <a:ext cx="720080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 smtClean="0"/>
              <a:t>Jakso 3</a:t>
            </a:r>
          </a:p>
        </p:txBody>
      </p:sp>
      <p:cxnSp>
        <p:nvCxnSpPr>
          <p:cNvPr id="32" name="Suora yhdysviiva 31"/>
          <p:cNvCxnSpPr/>
          <p:nvPr/>
        </p:nvCxnSpPr>
        <p:spPr>
          <a:xfrm>
            <a:off x="3779912" y="764704"/>
            <a:ext cx="0" cy="525658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kstiruutu 69"/>
          <p:cNvSpPr txBox="1"/>
          <p:nvPr/>
        </p:nvSpPr>
        <p:spPr>
          <a:xfrm>
            <a:off x="5739547" y="991653"/>
            <a:ext cx="432048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i-FI" sz="1400" dirty="0" smtClean="0"/>
              <a:t>A2.2</a:t>
            </a:r>
            <a:endParaRPr lang="fi-FI" sz="1400" dirty="0"/>
          </a:p>
        </p:txBody>
      </p:sp>
      <p:sp>
        <p:nvSpPr>
          <p:cNvPr id="71" name="Tekstiruutu 70"/>
          <p:cNvSpPr txBox="1"/>
          <p:nvPr/>
        </p:nvSpPr>
        <p:spPr>
          <a:xfrm>
            <a:off x="8141459" y="961640"/>
            <a:ext cx="533534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i-FI" sz="1400" dirty="0"/>
              <a:t>&gt;</a:t>
            </a:r>
            <a:r>
              <a:rPr lang="fi-FI" sz="1400" dirty="0" smtClean="0"/>
              <a:t>B1.1</a:t>
            </a:r>
            <a:endParaRPr lang="fi-FI" sz="1400" dirty="0"/>
          </a:p>
        </p:txBody>
      </p:sp>
      <p:cxnSp>
        <p:nvCxnSpPr>
          <p:cNvPr id="73" name="Suora nuoliyhdysviiva 72"/>
          <p:cNvCxnSpPr/>
          <p:nvPr/>
        </p:nvCxnSpPr>
        <p:spPr>
          <a:xfrm>
            <a:off x="8653738" y="1069362"/>
            <a:ext cx="2667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Kuvaselitenuoli ylös 154"/>
          <p:cNvSpPr/>
          <p:nvPr/>
        </p:nvSpPr>
        <p:spPr>
          <a:xfrm>
            <a:off x="2649865" y="6113420"/>
            <a:ext cx="2260093" cy="648072"/>
          </a:xfrm>
          <a:prstGeom prst="up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err="1">
                <a:solidFill>
                  <a:schemeClr val="bg1"/>
                </a:solidFill>
              </a:rPr>
              <a:t>Moniammatillinen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sz="1000" dirty="0">
                <a:solidFill>
                  <a:schemeClr val="bg1"/>
                </a:solidFill>
              </a:rPr>
              <a:t>puuttuminen, jos opinnot eivät alkeisvaiheessa edisty</a:t>
            </a:r>
          </a:p>
        </p:txBody>
      </p:sp>
      <p:grpSp>
        <p:nvGrpSpPr>
          <p:cNvPr id="5" name="Ryhmä 4"/>
          <p:cNvGrpSpPr/>
          <p:nvPr/>
        </p:nvGrpSpPr>
        <p:grpSpPr>
          <a:xfrm>
            <a:off x="1166002" y="1261029"/>
            <a:ext cx="2481486" cy="1008523"/>
            <a:chOff x="1166002" y="1261029"/>
            <a:chExt cx="2481486" cy="1008523"/>
          </a:xfrm>
        </p:grpSpPr>
        <p:sp>
          <p:nvSpPr>
            <p:cNvPr id="69" name="Pyöristetty suorakulmio 68"/>
            <p:cNvSpPr/>
            <p:nvPr/>
          </p:nvSpPr>
          <p:spPr>
            <a:xfrm>
              <a:off x="1166002" y="1268760"/>
              <a:ext cx="2481486" cy="1000792"/>
            </a:xfrm>
            <a:prstGeom prst="roundRect">
              <a:avLst/>
            </a:prstGeom>
            <a:solidFill>
              <a:srgbClr val="FF9999"/>
            </a:solidFill>
            <a:ln>
              <a:prstDash val="sysDot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Pyöristetty suorakulmio 8"/>
            <p:cNvSpPr/>
            <p:nvPr/>
          </p:nvSpPr>
          <p:spPr>
            <a:xfrm>
              <a:off x="1246004" y="1556792"/>
              <a:ext cx="720080" cy="57606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000" dirty="0" smtClean="0"/>
                <a:t>Jakso 1</a:t>
              </a:r>
            </a:p>
          </p:txBody>
        </p:sp>
        <p:sp>
          <p:nvSpPr>
            <p:cNvPr id="11" name="Pyöristetty suorakulmio 10"/>
            <p:cNvSpPr/>
            <p:nvPr/>
          </p:nvSpPr>
          <p:spPr>
            <a:xfrm>
              <a:off x="2055686" y="1550936"/>
              <a:ext cx="720080" cy="57606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000" dirty="0" smtClean="0"/>
                <a:t>Jakso 2</a:t>
              </a:r>
            </a:p>
          </p:txBody>
        </p:sp>
        <p:sp>
          <p:nvSpPr>
            <p:cNvPr id="12" name="Pyöristetty suorakulmio 11"/>
            <p:cNvSpPr/>
            <p:nvPr/>
          </p:nvSpPr>
          <p:spPr>
            <a:xfrm>
              <a:off x="2843808" y="1570935"/>
              <a:ext cx="720080" cy="57606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1000" dirty="0" smtClean="0"/>
                <a:t>Jakso  3</a:t>
              </a:r>
            </a:p>
          </p:txBody>
        </p:sp>
        <p:sp>
          <p:nvSpPr>
            <p:cNvPr id="100" name="Tekstiruutu 99"/>
            <p:cNvSpPr txBox="1"/>
            <p:nvPr/>
          </p:nvSpPr>
          <p:spPr>
            <a:xfrm>
              <a:off x="1906388" y="1261029"/>
              <a:ext cx="1181091" cy="24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 smtClean="0"/>
                <a:t>MODUULI 1</a:t>
              </a:r>
              <a:endParaRPr lang="fi-FI" sz="1000" dirty="0"/>
            </a:p>
          </p:txBody>
        </p:sp>
      </p:grpSp>
      <p:sp>
        <p:nvSpPr>
          <p:cNvPr id="24" name="Ellipsi 23"/>
          <p:cNvSpPr/>
          <p:nvPr/>
        </p:nvSpPr>
        <p:spPr>
          <a:xfrm>
            <a:off x="1022644" y="1663224"/>
            <a:ext cx="286716" cy="42619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</a:t>
            </a:r>
            <a:endParaRPr lang="fi-FI" dirty="0"/>
          </a:p>
        </p:txBody>
      </p:sp>
      <p:sp>
        <p:nvSpPr>
          <p:cNvPr id="6" name="Kuvaselitenuoli alas 5"/>
          <p:cNvSpPr/>
          <p:nvPr/>
        </p:nvSpPr>
        <p:spPr>
          <a:xfrm>
            <a:off x="2793881" y="399538"/>
            <a:ext cx="2016224" cy="536597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YKI - PERUSTASON TESTI</a:t>
            </a:r>
            <a:endParaRPr lang="fi-FI" sz="1100" dirty="0"/>
          </a:p>
        </p:txBody>
      </p:sp>
      <p:sp>
        <p:nvSpPr>
          <p:cNvPr id="108" name="Pyöristetty suorakulmio 107"/>
          <p:cNvSpPr/>
          <p:nvPr/>
        </p:nvSpPr>
        <p:spPr>
          <a:xfrm>
            <a:off x="1195316" y="4181703"/>
            <a:ext cx="1387288" cy="7038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900" dirty="0" smtClean="0"/>
              <a:t>luku- </a:t>
            </a:r>
            <a:r>
              <a:rPr lang="fi-FI" sz="900" dirty="0"/>
              <a:t>ja kirjoitustaidon </a:t>
            </a:r>
            <a:r>
              <a:rPr lang="fi-FI" sz="900" dirty="0" smtClean="0"/>
              <a:t>koulutus </a:t>
            </a:r>
            <a:r>
              <a:rPr lang="fi-FI" sz="900" dirty="0" err="1" smtClean="0"/>
              <a:t>semilukutaitoisille</a:t>
            </a:r>
            <a:endParaRPr lang="fi-FI" sz="900" dirty="0"/>
          </a:p>
        </p:txBody>
      </p:sp>
      <p:sp>
        <p:nvSpPr>
          <p:cNvPr id="110" name="Pyöristetty suorakulmio 109"/>
          <p:cNvSpPr/>
          <p:nvPr/>
        </p:nvSpPr>
        <p:spPr>
          <a:xfrm>
            <a:off x="1199494" y="4959094"/>
            <a:ext cx="2401484" cy="86831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 smtClean="0"/>
              <a:t>Luku- ja kirjoitustaidon koulutus</a:t>
            </a:r>
            <a:endParaRPr lang="fi-FI" sz="1000" dirty="0"/>
          </a:p>
        </p:txBody>
      </p:sp>
      <p:grpSp>
        <p:nvGrpSpPr>
          <p:cNvPr id="31" name="Ryhmä 30"/>
          <p:cNvGrpSpPr/>
          <p:nvPr/>
        </p:nvGrpSpPr>
        <p:grpSpPr>
          <a:xfrm>
            <a:off x="3923928" y="1261028"/>
            <a:ext cx="1617156" cy="994875"/>
            <a:chOff x="3923928" y="1261028"/>
            <a:chExt cx="1617156" cy="994875"/>
          </a:xfrm>
        </p:grpSpPr>
        <p:grpSp>
          <p:nvGrpSpPr>
            <p:cNvPr id="17" name="Ryhmä 16"/>
            <p:cNvGrpSpPr/>
            <p:nvPr/>
          </p:nvGrpSpPr>
          <p:grpSpPr>
            <a:xfrm>
              <a:off x="3923928" y="1268760"/>
              <a:ext cx="1617156" cy="987143"/>
              <a:chOff x="3923928" y="1268760"/>
              <a:chExt cx="1617156" cy="987143"/>
            </a:xfrm>
          </p:grpSpPr>
          <p:sp>
            <p:nvSpPr>
              <p:cNvPr id="10" name="Pyöristetty suorakulmio 9"/>
              <p:cNvSpPr/>
              <p:nvPr/>
            </p:nvSpPr>
            <p:spPr>
              <a:xfrm>
                <a:off x="3923928" y="1268760"/>
                <a:ext cx="1617156" cy="98714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3" name="Pyöristetty suorakulmio 32"/>
              <p:cNvSpPr/>
              <p:nvPr/>
            </p:nvSpPr>
            <p:spPr>
              <a:xfrm>
                <a:off x="3953406" y="1543833"/>
                <a:ext cx="474578" cy="57606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800" dirty="0" smtClean="0"/>
                  <a:t>Jakso 4</a:t>
                </a:r>
                <a:endParaRPr lang="fi-FI" sz="800" dirty="0"/>
              </a:p>
            </p:txBody>
          </p:sp>
          <p:sp>
            <p:nvSpPr>
              <p:cNvPr id="148" name="Pyöristetty suorakulmio 147"/>
              <p:cNvSpPr/>
              <p:nvPr/>
            </p:nvSpPr>
            <p:spPr>
              <a:xfrm>
                <a:off x="4467685" y="1526355"/>
                <a:ext cx="474578" cy="57606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800" dirty="0" smtClean="0"/>
                  <a:t>Jakso 5</a:t>
                </a:r>
                <a:endParaRPr lang="fi-FI" sz="800" dirty="0"/>
              </a:p>
            </p:txBody>
          </p:sp>
          <p:sp>
            <p:nvSpPr>
              <p:cNvPr id="150" name="Pyöristetty suorakulmio 149"/>
              <p:cNvSpPr/>
              <p:nvPr/>
            </p:nvSpPr>
            <p:spPr>
              <a:xfrm>
                <a:off x="4978018" y="1526355"/>
                <a:ext cx="474578" cy="57606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800" dirty="0" smtClean="0"/>
                  <a:t>Jakso 6</a:t>
                </a:r>
                <a:endParaRPr lang="fi-FI" sz="800" dirty="0"/>
              </a:p>
            </p:txBody>
          </p:sp>
        </p:grpSp>
        <p:sp>
          <p:nvSpPr>
            <p:cNvPr id="116" name="Tekstiruutu 115"/>
            <p:cNvSpPr txBox="1"/>
            <p:nvPr/>
          </p:nvSpPr>
          <p:spPr>
            <a:xfrm>
              <a:off x="4114429" y="1261028"/>
              <a:ext cx="1181091" cy="24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 smtClean="0"/>
                <a:t>MODUULI 2</a:t>
              </a:r>
              <a:endParaRPr lang="fi-FI" sz="1000" dirty="0"/>
            </a:p>
          </p:txBody>
        </p:sp>
      </p:grpSp>
      <p:grpSp>
        <p:nvGrpSpPr>
          <p:cNvPr id="154" name="Ryhmä 153"/>
          <p:cNvGrpSpPr/>
          <p:nvPr/>
        </p:nvGrpSpPr>
        <p:grpSpPr>
          <a:xfrm>
            <a:off x="5652120" y="1253978"/>
            <a:ext cx="1617156" cy="994875"/>
            <a:chOff x="3923928" y="1261028"/>
            <a:chExt cx="1617156" cy="994875"/>
          </a:xfrm>
        </p:grpSpPr>
        <p:grpSp>
          <p:nvGrpSpPr>
            <p:cNvPr id="156" name="Ryhmä 155"/>
            <p:cNvGrpSpPr/>
            <p:nvPr/>
          </p:nvGrpSpPr>
          <p:grpSpPr>
            <a:xfrm>
              <a:off x="3923928" y="1268760"/>
              <a:ext cx="1617156" cy="987143"/>
              <a:chOff x="3923928" y="1268760"/>
              <a:chExt cx="1617156" cy="987143"/>
            </a:xfrm>
          </p:grpSpPr>
          <p:sp>
            <p:nvSpPr>
              <p:cNvPr id="159" name="Pyöristetty suorakulmio 158"/>
              <p:cNvSpPr/>
              <p:nvPr/>
            </p:nvSpPr>
            <p:spPr>
              <a:xfrm>
                <a:off x="3923928" y="1268760"/>
                <a:ext cx="1617156" cy="98714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61" name="Pyöristetty suorakulmio 160"/>
              <p:cNvSpPr/>
              <p:nvPr/>
            </p:nvSpPr>
            <p:spPr>
              <a:xfrm>
                <a:off x="3953406" y="1543833"/>
                <a:ext cx="474578" cy="57606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800" dirty="0" smtClean="0"/>
                  <a:t>Jakso 7</a:t>
                </a:r>
                <a:endParaRPr lang="fi-FI" sz="800" dirty="0"/>
              </a:p>
            </p:txBody>
          </p:sp>
          <p:sp>
            <p:nvSpPr>
              <p:cNvPr id="163" name="Pyöristetty suorakulmio 162"/>
              <p:cNvSpPr/>
              <p:nvPr/>
            </p:nvSpPr>
            <p:spPr>
              <a:xfrm>
                <a:off x="4467685" y="1526355"/>
                <a:ext cx="474578" cy="57606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800" dirty="0" smtClean="0"/>
                  <a:t>Jakso 8</a:t>
                </a:r>
                <a:endParaRPr lang="fi-FI" sz="800" dirty="0"/>
              </a:p>
            </p:txBody>
          </p:sp>
          <p:sp>
            <p:nvSpPr>
              <p:cNvPr id="165" name="Pyöristetty suorakulmio 164"/>
              <p:cNvSpPr/>
              <p:nvPr/>
            </p:nvSpPr>
            <p:spPr>
              <a:xfrm>
                <a:off x="4978018" y="1526355"/>
                <a:ext cx="474578" cy="57606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800" dirty="0" smtClean="0"/>
                  <a:t>Jakso 9</a:t>
                </a:r>
                <a:endParaRPr lang="fi-FI" sz="800" dirty="0"/>
              </a:p>
            </p:txBody>
          </p:sp>
        </p:grpSp>
        <p:sp>
          <p:nvSpPr>
            <p:cNvPr id="158" name="Tekstiruutu 157"/>
            <p:cNvSpPr txBox="1"/>
            <p:nvPr/>
          </p:nvSpPr>
          <p:spPr>
            <a:xfrm>
              <a:off x="4114429" y="1261028"/>
              <a:ext cx="1181091" cy="24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 smtClean="0"/>
                <a:t>MODUULI 3</a:t>
              </a:r>
              <a:endParaRPr lang="fi-FI" sz="1000" dirty="0"/>
            </a:p>
          </p:txBody>
        </p:sp>
      </p:grpSp>
      <p:grpSp>
        <p:nvGrpSpPr>
          <p:cNvPr id="166" name="Ryhmä 165"/>
          <p:cNvGrpSpPr/>
          <p:nvPr/>
        </p:nvGrpSpPr>
        <p:grpSpPr>
          <a:xfrm>
            <a:off x="7362359" y="1253978"/>
            <a:ext cx="1617156" cy="994875"/>
            <a:chOff x="3923928" y="1261028"/>
            <a:chExt cx="1617156" cy="994875"/>
          </a:xfrm>
        </p:grpSpPr>
        <p:grpSp>
          <p:nvGrpSpPr>
            <p:cNvPr id="167" name="Ryhmä 166"/>
            <p:cNvGrpSpPr/>
            <p:nvPr/>
          </p:nvGrpSpPr>
          <p:grpSpPr>
            <a:xfrm>
              <a:off x="3923928" y="1268760"/>
              <a:ext cx="1617156" cy="987143"/>
              <a:chOff x="3923928" y="1268760"/>
              <a:chExt cx="1617156" cy="987143"/>
            </a:xfrm>
          </p:grpSpPr>
          <p:sp>
            <p:nvSpPr>
              <p:cNvPr id="169" name="Pyöristetty suorakulmio 168"/>
              <p:cNvSpPr/>
              <p:nvPr/>
            </p:nvSpPr>
            <p:spPr>
              <a:xfrm>
                <a:off x="3923928" y="1268760"/>
                <a:ext cx="1617156" cy="98714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70" name="Pyöristetty suorakulmio 169"/>
              <p:cNvSpPr/>
              <p:nvPr/>
            </p:nvSpPr>
            <p:spPr>
              <a:xfrm>
                <a:off x="3953406" y="1543833"/>
                <a:ext cx="474578" cy="57606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800" dirty="0" smtClean="0"/>
                  <a:t>Jakso 10</a:t>
                </a:r>
                <a:endParaRPr lang="fi-FI" sz="800" dirty="0"/>
              </a:p>
            </p:txBody>
          </p:sp>
          <p:sp>
            <p:nvSpPr>
              <p:cNvPr id="171" name="Pyöristetty suorakulmio 170"/>
              <p:cNvSpPr/>
              <p:nvPr/>
            </p:nvSpPr>
            <p:spPr>
              <a:xfrm>
                <a:off x="4467685" y="1526355"/>
                <a:ext cx="474578" cy="57606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800" dirty="0" smtClean="0"/>
                  <a:t>Jakso 11</a:t>
                </a:r>
                <a:endParaRPr lang="fi-FI" sz="800" dirty="0"/>
              </a:p>
            </p:txBody>
          </p:sp>
          <p:sp>
            <p:nvSpPr>
              <p:cNvPr id="172" name="Pyöristetty suorakulmio 171"/>
              <p:cNvSpPr/>
              <p:nvPr/>
            </p:nvSpPr>
            <p:spPr>
              <a:xfrm>
                <a:off x="4978018" y="1526355"/>
                <a:ext cx="474578" cy="57606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i-FI" sz="800" dirty="0" smtClean="0"/>
                  <a:t>Jakso 12</a:t>
                </a:r>
                <a:endParaRPr lang="fi-FI" sz="800" dirty="0"/>
              </a:p>
            </p:txBody>
          </p:sp>
        </p:grpSp>
        <p:sp>
          <p:nvSpPr>
            <p:cNvPr id="168" name="Tekstiruutu 167"/>
            <p:cNvSpPr txBox="1"/>
            <p:nvPr/>
          </p:nvSpPr>
          <p:spPr>
            <a:xfrm>
              <a:off x="4114429" y="1261028"/>
              <a:ext cx="1181091" cy="249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 smtClean="0"/>
                <a:t>MODUULI 4</a:t>
              </a:r>
              <a:endParaRPr lang="fi-FI" sz="1000" dirty="0"/>
            </a:p>
          </p:txBody>
        </p:sp>
      </p:grpSp>
      <p:grpSp>
        <p:nvGrpSpPr>
          <p:cNvPr id="174" name="Ryhmä 173"/>
          <p:cNvGrpSpPr/>
          <p:nvPr/>
        </p:nvGrpSpPr>
        <p:grpSpPr>
          <a:xfrm>
            <a:off x="3923928" y="2347252"/>
            <a:ext cx="1617156" cy="696010"/>
            <a:chOff x="3923928" y="1268760"/>
            <a:chExt cx="1617156" cy="987143"/>
          </a:xfrm>
        </p:grpSpPr>
        <p:sp>
          <p:nvSpPr>
            <p:cNvPr id="176" name="Pyöristetty suorakulmio 175"/>
            <p:cNvSpPr/>
            <p:nvPr/>
          </p:nvSpPr>
          <p:spPr>
            <a:xfrm>
              <a:off x="3923928" y="1268760"/>
              <a:ext cx="1617156" cy="987143"/>
            </a:xfrm>
            <a:prstGeom prst="roundRect">
              <a:avLst/>
            </a:prstGeom>
            <a:solidFill>
              <a:srgbClr val="33CC33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7" name="Pyöristetty suorakulmio 176"/>
            <p:cNvSpPr/>
            <p:nvPr/>
          </p:nvSpPr>
          <p:spPr>
            <a:xfrm>
              <a:off x="3953406" y="1543833"/>
              <a:ext cx="474578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4</a:t>
              </a:r>
              <a:endParaRPr lang="fi-FI" sz="800" dirty="0"/>
            </a:p>
          </p:txBody>
        </p:sp>
        <p:sp>
          <p:nvSpPr>
            <p:cNvPr id="178" name="Pyöristetty suorakulmio 177"/>
            <p:cNvSpPr/>
            <p:nvPr/>
          </p:nvSpPr>
          <p:spPr>
            <a:xfrm>
              <a:off x="4467685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5</a:t>
              </a:r>
              <a:endParaRPr lang="fi-FI" sz="800" dirty="0"/>
            </a:p>
          </p:txBody>
        </p:sp>
        <p:sp>
          <p:nvSpPr>
            <p:cNvPr id="179" name="Pyöristetty suorakulmio 178"/>
            <p:cNvSpPr/>
            <p:nvPr/>
          </p:nvSpPr>
          <p:spPr>
            <a:xfrm>
              <a:off x="4978018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6</a:t>
              </a:r>
              <a:endParaRPr lang="fi-FI" sz="800" dirty="0"/>
            </a:p>
          </p:txBody>
        </p:sp>
      </p:grpSp>
      <p:grpSp>
        <p:nvGrpSpPr>
          <p:cNvPr id="180" name="Ryhmä 179"/>
          <p:cNvGrpSpPr/>
          <p:nvPr/>
        </p:nvGrpSpPr>
        <p:grpSpPr>
          <a:xfrm>
            <a:off x="5679749" y="2316825"/>
            <a:ext cx="1617156" cy="696010"/>
            <a:chOff x="3923928" y="1268760"/>
            <a:chExt cx="1617156" cy="987143"/>
          </a:xfrm>
        </p:grpSpPr>
        <p:sp>
          <p:nvSpPr>
            <p:cNvPr id="181" name="Pyöristetty suorakulmio 180"/>
            <p:cNvSpPr/>
            <p:nvPr/>
          </p:nvSpPr>
          <p:spPr>
            <a:xfrm>
              <a:off x="3923928" y="1268760"/>
              <a:ext cx="1617156" cy="987143"/>
            </a:xfrm>
            <a:prstGeom prst="roundRect">
              <a:avLst/>
            </a:prstGeom>
            <a:solidFill>
              <a:srgbClr val="33CC33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2" name="Pyöristetty suorakulmio 181"/>
            <p:cNvSpPr/>
            <p:nvPr/>
          </p:nvSpPr>
          <p:spPr>
            <a:xfrm>
              <a:off x="3953406" y="1543833"/>
              <a:ext cx="474578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7</a:t>
              </a:r>
              <a:endParaRPr lang="fi-FI" sz="800" dirty="0"/>
            </a:p>
          </p:txBody>
        </p:sp>
        <p:sp>
          <p:nvSpPr>
            <p:cNvPr id="183" name="Pyöristetty suorakulmio 182"/>
            <p:cNvSpPr/>
            <p:nvPr/>
          </p:nvSpPr>
          <p:spPr>
            <a:xfrm>
              <a:off x="4467685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8</a:t>
              </a:r>
              <a:endParaRPr lang="fi-FI" sz="800" dirty="0"/>
            </a:p>
          </p:txBody>
        </p:sp>
        <p:sp>
          <p:nvSpPr>
            <p:cNvPr id="184" name="Pyöristetty suorakulmio 183"/>
            <p:cNvSpPr/>
            <p:nvPr/>
          </p:nvSpPr>
          <p:spPr>
            <a:xfrm>
              <a:off x="4978018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9</a:t>
              </a:r>
              <a:endParaRPr lang="fi-FI" sz="800" dirty="0"/>
            </a:p>
          </p:txBody>
        </p:sp>
      </p:grpSp>
      <p:grpSp>
        <p:nvGrpSpPr>
          <p:cNvPr id="185" name="Ryhmä 184"/>
          <p:cNvGrpSpPr/>
          <p:nvPr/>
        </p:nvGrpSpPr>
        <p:grpSpPr>
          <a:xfrm>
            <a:off x="7389891" y="2341426"/>
            <a:ext cx="1617156" cy="696010"/>
            <a:chOff x="3923928" y="1268760"/>
            <a:chExt cx="1617156" cy="987143"/>
          </a:xfrm>
        </p:grpSpPr>
        <p:sp>
          <p:nvSpPr>
            <p:cNvPr id="186" name="Pyöristetty suorakulmio 185"/>
            <p:cNvSpPr/>
            <p:nvPr/>
          </p:nvSpPr>
          <p:spPr>
            <a:xfrm>
              <a:off x="3923928" y="1268760"/>
              <a:ext cx="1617156" cy="987143"/>
            </a:xfrm>
            <a:prstGeom prst="roundRect">
              <a:avLst/>
            </a:prstGeom>
            <a:solidFill>
              <a:srgbClr val="33CC33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7" name="Pyöristetty suorakulmio 186"/>
            <p:cNvSpPr/>
            <p:nvPr/>
          </p:nvSpPr>
          <p:spPr>
            <a:xfrm>
              <a:off x="3953406" y="1543833"/>
              <a:ext cx="474578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10</a:t>
              </a:r>
              <a:endParaRPr lang="fi-FI" sz="800" dirty="0"/>
            </a:p>
          </p:txBody>
        </p:sp>
        <p:sp>
          <p:nvSpPr>
            <p:cNvPr id="188" name="Pyöristetty suorakulmio 187"/>
            <p:cNvSpPr/>
            <p:nvPr/>
          </p:nvSpPr>
          <p:spPr>
            <a:xfrm>
              <a:off x="4467685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11</a:t>
              </a:r>
              <a:endParaRPr lang="fi-FI" sz="800" dirty="0"/>
            </a:p>
          </p:txBody>
        </p:sp>
        <p:sp>
          <p:nvSpPr>
            <p:cNvPr id="189" name="Pyöristetty suorakulmio 188"/>
            <p:cNvSpPr/>
            <p:nvPr/>
          </p:nvSpPr>
          <p:spPr>
            <a:xfrm>
              <a:off x="4978018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12</a:t>
              </a:r>
              <a:endParaRPr lang="fi-FI" sz="800" dirty="0"/>
            </a:p>
          </p:txBody>
        </p:sp>
      </p:grpSp>
      <p:grpSp>
        <p:nvGrpSpPr>
          <p:cNvPr id="190" name="Ryhmä 189"/>
          <p:cNvGrpSpPr/>
          <p:nvPr/>
        </p:nvGrpSpPr>
        <p:grpSpPr>
          <a:xfrm>
            <a:off x="3970056" y="3087741"/>
            <a:ext cx="1617156" cy="696010"/>
            <a:chOff x="3923928" y="1268760"/>
            <a:chExt cx="1617156" cy="987143"/>
          </a:xfrm>
          <a:solidFill>
            <a:srgbClr val="99CCFF"/>
          </a:solidFill>
        </p:grpSpPr>
        <p:sp>
          <p:nvSpPr>
            <p:cNvPr id="191" name="Pyöristetty suorakulmio 190"/>
            <p:cNvSpPr/>
            <p:nvPr/>
          </p:nvSpPr>
          <p:spPr>
            <a:xfrm>
              <a:off x="3923928" y="1268760"/>
              <a:ext cx="1617156" cy="987143"/>
            </a:xfrm>
            <a:prstGeom prst="roundRect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2" name="Pyöristetty suorakulmio 191"/>
            <p:cNvSpPr/>
            <p:nvPr/>
          </p:nvSpPr>
          <p:spPr>
            <a:xfrm>
              <a:off x="3953406" y="1543833"/>
              <a:ext cx="474578" cy="5760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4</a:t>
              </a:r>
              <a:endParaRPr lang="fi-FI" sz="800" dirty="0"/>
            </a:p>
          </p:txBody>
        </p:sp>
        <p:sp>
          <p:nvSpPr>
            <p:cNvPr id="193" name="Pyöristetty suorakulmio 192"/>
            <p:cNvSpPr/>
            <p:nvPr/>
          </p:nvSpPr>
          <p:spPr>
            <a:xfrm>
              <a:off x="4467685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5</a:t>
              </a:r>
              <a:endParaRPr lang="fi-FI" sz="800" dirty="0"/>
            </a:p>
          </p:txBody>
        </p:sp>
        <p:sp>
          <p:nvSpPr>
            <p:cNvPr id="194" name="Pyöristetty suorakulmio 193"/>
            <p:cNvSpPr/>
            <p:nvPr/>
          </p:nvSpPr>
          <p:spPr>
            <a:xfrm>
              <a:off x="4978018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6</a:t>
              </a:r>
              <a:endParaRPr lang="fi-FI" sz="800" dirty="0"/>
            </a:p>
          </p:txBody>
        </p:sp>
      </p:grpSp>
      <p:grpSp>
        <p:nvGrpSpPr>
          <p:cNvPr id="195" name="Ryhmä 194"/>
          <p:cNvGrpSpPr/>
          <p:nvPr/>
        </p:nvGrpSpPr>
        <p:grpSpPr>
          <a:xfrm>
            <a:off x="5662192" y="3068921"/>
            <a:ext cx="1617156" cy="696010"/>
            <a:chOff x="3923928" y="1268760"/>
            <a:chExt cx="1617156" cy="987143"/>
          </a:xfrm>
          <a:solidFill>
            <a:srgbClr val="99CCFF"/>
          </a:solidFill>
        </p:grpSpPr>
        <p:sp>
          <p:nvSpPr>
            <p:cNvPr id="196" name="Pyöristetty suorakulmio 195"/>
            <p:cNvSpPr/>
            <p:nvPr/>
          </p:nvSpPr>
          <p:spPr>
            <a:xfrm>
              <a:off x="3923928" y="1268760"/>
              <a:ext cx="1617156" cy="987143"/>
            </a:xfrm>
            <a:prstGeom prst="roundRect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7" name="Pyöristetty suorakulmio 196"/>
            <p:cNvSpPr/>
            <p:nvPr/>
          </p:nvSpPr>
          <p:spPr>
            <a:xfrm>
              <a:off x="3953406" y="1543833"/>
              <a:ext cx="474578" cy="5760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7</a:t>
              </a:r>
              <a:endParaRPr lang="fi-FI" sz="800" dirty="0"/>
            </a:p>
          </p:txBody>
        </p:sp>
        <p:sp>
          <p:nvSpPr>
            <p:cNvPr id="198" name="Pyöristetty suorakulmio 197"/>
            <p:cNvSpPr/>
            <p:nvPr/>
          </p:nvSpPr>
          <p:spPr>
            <a:xfrm>
              <a:off x="4467685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8</a:t>
              </a:r>
              <a:endParaRPr lang="fi-FI" sz="800" dirty="0"/>
            </a:p>
          </p:txBody>
        </p:sp>
        <p:sp>
          <p:nvSpPr>
            <p:cNvPr id="199" name="Pyöristetty suorakulmio 198"/>
            <p:cNvSpPr/>
            <p:nvPr/>
          </p:nvSpPr>
          <p:spPr>
            <a:xfrm>
              <a:off x="4978018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9</a:t>
              </a:r>
              <a:endParaRPr lang="fi-FI" sz="800" dirty="0"/>
            </a:p>
          </p:txBody>
        </p:sp>
      </p:grpSp>
      <p:grpSp>
        <p:nvGrpSpPr>
          <p:cNvPr id="200" name="Ryhmä 199"/>
          <p:cNvGrpSpPr/>
          <p:nvPr/>
        </p:nvGrpSpPr>
        <p:grpSpPr>
          <a:xfrm>
            <a:off x="7391837" y="3082774"/>
            <a:ext cx="1617156" cy="696010"/>
            <a:chOff x="3923928" y="1268760"/>
            <a:chExt cx="1617156" cy="987143"/>
          </a:xfrm>
          <a:solidFill>
            <a:srgbClr val="99CCFF"/>
          </a:solidFill>
        </p:grpSpPr>
        <p:sp>
          <p:nvSpPr>
            <p:cNvPr id="201" name="Pyöristetty suorakulmio 200"/>
            <p:cNvSpPr/>
            <p:nvPr/>
          </p:nvSpPr>
          <p:spPr>
            <a:xfrm>
              <a:off x="3923928" y="1268760"/>
              <a:ext cx="1617156" cy="987143"/>
            </a:xfrm>
            <a:prstGeom prst="roundRect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2" name="Pyöristetty suorakulmio 201"/>
            <p:cNvSpPr/>
            <p:nvPr/>
          </p:nvSpPr>
          <p:spPr>
            <a:xfrm>
              <a:off x="3953406" y="1543833"/>
              <a:ext cx="474578" cy="5760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10</a:t>
              </a:r>
              <a:endParaRPr lang="fi-FI" sz="800" dirty="0"/>
            </a:p>
          </p:txBody>
        </p:sp>
        <p:sp>
          <p:nvSpPr>
            <p:cNvPr id="203" name="Pyöristetty suorakulmio 202"/>
            <p:cNvSpPr/>
            <p:nvPr/>
          </p:nvSpPr>
          <p:spPr>
            <a:xfrm>
              <a:off x="4467685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11</a:t>
              </a:r>
              <a:endParaRPr lang="fi-FI" sz="800" dirty="0"/>
            </a:p>
          </p:txBody>
        </p:sp>
        <p:sp>
          <p:nvSpPr>
            <p:cNvPr id="204" name="Pyöristetty suorakulmio 203"/>
            <p:cNvSpPr/>
            <p:nvPr/>
          </p:nvSpPr>
          <p:spPr>
            <a:xfrm>
              <a:off x="4978018" y="1526355"/>
              <a:ext cx="474578" cy="5760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Jakso 12</a:t>
              </a:r>
              <a:endParaRPr lang="fi-FI" sz="800" dirty="0"/>
            </a:p>
          </p:txBody>
        </p:sp>
      </p:grpSp>
      <p:sp>
        <p:nvSpPr>
          <p:cNvPr id="223" name="Tekstiruutu 222"/>
          <p:cNvSpPr txBox="1"/>
          <p:nvPr/>
        </p:nvSpPr>
        <p:spPr>
          <a:xfrm>
            <a:off x="3183619" y="972829"/>
            <a:ext cx="432048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i-FI" sz="1400" dirty="0" smtClean="0"/>
              <a:t>A2.1</a:t>
            </a:r>
            <a:endParaRPr lang="fi-FI" sz="1400" dirty="0"/>
          </a:p>
        </p:txBody>
      </p:sp>
      <p:sp>
        <p:nvSpPr>
          <p:cNvPr id="72" name="Vuokaaviosymboli: Asettelu 71"/>
          <p:cNvSpPr/>
          <p:nvPr/>
        </p:nvSpPr>
        <p:spPr>
          <a:xfrm>
            <a:off x="533459" y="1272119"/>
            <a:ext cx="489185" cy="4629600"/>
          </a:xfrm>
          <a:prstGeom prst="flowChartPrepar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Orientoiva moduuli</a:t>
            </a:r>
            <a:endParaRPr lang="fi-FI" sz="1400" dirty="0"/>
          </a:p>
        </p:txBody>
      </p:sp>
      <p:sp>
        <p:nvSpPr>
          <p:cNvPr id="3" name="Pyöristetty suorakulmio 2"/>
          <p:cNvSpPr/>
          <p:nvPr/>
        </p:nvSpPr>
        <p:spPr>
          <a:xfrm>
            <a:off x="3883995" y="3951611"/>
            <a:ext cx="5163134" cy="20187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" name="Ryhmä 1"/>
          <p:cNvGrpSpPr/>
          <p:nvPr/>
        </p:nvGrpSpPr>
        <p:grpSpPr>
          <a:xfrm>
            <a:off x="3981432" y="4072917"/>
            <a:ext cx="4995433" cy="1782323"/>
            <a:chOff x="3981432" y="4072917"/>
            <a:chExt cx="4995433" cy="1782323"/>
          </a:xfrm>
        </p:grpSpPr>
        <p:sp>
          <p:nvSpPr>
            <p:cNvPr id="34" name="Pyöristetty suorakulmio 33"/>
            <p:cNvSpPr/>
            <p:nvPr/>
          </p:nvSpPr>
          <p:spPr>
            <a:xfrm>
              <a:off x="3993143" y="4079310"/>
              <a:ext cx="700679" cy="51146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Raksa-suomi</a:t>
              </a:r>
              <a:endParaRPr lang="fi-FI" sz="800" dirty="0"/>
            </a:p>
          </p:txBody>
        </p:sp>
        <p:sp>
          <p:nvSpPr>
            <p:cNvPr id="35" name="Pyöristetty suorakulmio 34"/>
            <p:cNvSpPr/>
            <p:nvPr/>
          </p:nvSpPr>
          <p:spPr>
            <a:xfrm>
              <a:off x="3981432" y="4662244"/>
              <a:ext cx="693418" cy="551687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Ohjattu kieli- harjoittelu</a:t>
              </a:r>
              <a:endParaRPr lang="fi-FI" sz="800" dirty="0"/>
            </a:p>
          </p:txBody>
        </p:sp>
        <p:sp>
          <p:nvSpPr>
            <p:cNvPr id="40" name="Pyöristetty suorakulmio 39"/>
            <p:cNvSpPr/>
            <p:nvPr/>
          </p:nvSpPr>
          <p:spPr>
            <a:xfrm>
              <a:off x="4748060" y="4662461"/>
              <a:ext cx="686082" cy="548023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Osaamis-kartoitus</a:t>
              </a:r>
              <a:endParaRPr lang="fi-FI" sz="800" dirty="0"/>
            </a:p>
          </p:txBody>
        </p:sp>
        <p:sp>
          <p:nvSpPr>
            <p:cNvPr id="45" name="Pyöristetty suorakulmio 44"/>
            <p:cNvSpPr/>
            <p:nvPr/>
          </p:nvSpPr>
          <p:spPr>
            <a:xfrm>
              <a:off x="3997763" y="5311673"/>
              <a:ext cx="680041" cy="517941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Verkko-opiskelu-moduulit</a:t>
              </a:r>
              <a:endParaRPr lang="fi-FI" sz="800" dirty="0"/>
            </a:p>
          </p:txBody>
        </p:sp>
        <p:sp>
          <p:nvSpPr>
            <p:cNvPr id="52" name="Pyöristetty suorakulmio 51"/>
            <p:cNvSpPr/>
            <p:nvPr/>
          </p:nvSpPr>
          <p:spPr>
            <a:xfrm>
              <a:off x="6238697" y="4700168"/>
              <a:ext cx="621511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err="1" smtClean="0"/>
                <a:t>Yrittä-jyys</a:t>
              </a:r>
              <a:endParaRPr lang="fi-FI" sz="800" dirty="0"/>
            </a:p>
          </p:txBody>
        </p:sp>
        <p:sp>
          <p:nvSpPr>
            <p:cNvPr id="205" name="Pyöristetty suorakulmio 204"/>
            <p:cNvSpPr/>
            <p:nvPr/>
          </p:nvSpPr>
          <p:spPr>
            <a:xfrm>
              <a:off x="4746264" y="4073114"/>
              <a:ext cx="620512" cy="52033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err="1" smtClean="0"/>
                <a:t>HoReCa</a:t>
              </a:r>
              <a:r>
                <a:rPr lang="fi-FI" sz="800" dirty="0" smtClean="0"/>
                <a:t> suomi</a:t>
              </a:r>
              <a:endParaRPr lang="fi-FI" sz="800" dirty="0"/>
            </a:p>
          </p:txBody>
        </p:sp>
        <p:sp>
          <p:nvSpPr>
            <p:cNvPr id="206" name="Pyöristetty suorakulmio 205"/>
            <p:cNvSpPr/>
            <p:nvPr/>
          </p:nvSpPr>
          <p:spPr>
            <a:xfrm>
              <a:off x="5487539" y="4072917"/>
              <a:ext cx="638085" cy="53420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err="1" smtClean="0"/>
                <a:t>Sote</a:t>
              </a:r>
              <a:r>
                <a:rPr lang="fi-FI" sz="800" dirty="0" smtClean="0"/>
                <a:t>-suomi</a:t>
              </a:r>
              <a:endParaRPr lang="fi-FI" sz="800" dirty="0"/>
            </a:p>
          </p:txBody>
        </p:sp>
        <p:sp>
          <p:nvSpPr>
            <p:cNvPr id="207" name="Pyöristetty suorakulmio 206"/>
            <p:cNvSpPr/>
            <p:nvPr/>
          </p:nvSpPr>
          <p:spPr>
            <a:xfrm>
              <a:off x="6213670" y="4081428"/>
              <a:ext cx="634844" cy="532265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Kuljetus-alan suomi</a:t>
              </a:r>
              <a:endParaRPr lang="fi-FI" sz="800" dirty="0"/>
            </a:p>
          </p:txBody>
        </p:sp>
        <p:sp>
          <p:nvSpPr>
            <p:cNvPr id="209" name="Pyöristetty suorakulmio 208"/>
            <p:cNvSpPr/>
            <p:nvPr/>
          </p:nvSpPr>
          <p:spPr>
            <a:xfrm>
              <a:off x="6900956" y="4090476"/>
              <a:ext cx="677610" cy="557591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Kiinteistö-palvelun suomi</a:t>
              </a:r>
              <a:endParaRPr lang="fi-FI" sz="800" dirty="0"/>
            </a:p>
          </p:txBody>
        </p:sp>
        <p:sp>
          <p:nvSpPr>
            <p:cNvPr id="215" name="Pyöristetty suorakulmio 214"/>
            <p:cNvSpPr/>
            <p:nvPr/>
          </p:nvSpPr>
          <p:spPr>
            <a:xfrm>
              <a:off x="5521751" y="4674510"/>
              <a:ext cx="647413" cy="556111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Ohjattu työ-</a:t>
              </a:r>
              <a:r>
                <a:rPr lang="fi-FI" sz="800" dirty="0" err="1" smtClean="0"/>
                <a:t>harjoit</a:t>
              </a:r>
              <a:r>
                <a:rPr lang="fi-FI" sz="800" dirty="0" smtClean="0"/>
                <a:t>-</a:t>
              </a:r>
              <a:r>
                <a:rPr lang="fi-FI" sz="800" dirty="0" err="1" smtClean="0"/>
                <a:t>telu</a:t>
              </a:r>
              <a:endParaRPr lang="fi-FI" sz="800" dirty="0"/>
            </a:p>
          </p:txBody>
        </p:sp>
        <p:sp>
          <p:nvSpPr>
            <p:cNvPr id="224" name="Pyöristetty suorakulmio 223"/>
            <p:cNvSpPr/>
            <p:nvPr/>
          </p:nvSpPr>
          <p:spPr>
            <a:xfrm>
              <a:off x="4758670" y="5305175"/>
              <a:ext cx="687066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Koulutus-kokeilu</a:t>
              </a:r>
              <a:endParaRPr lang="fi-FI" sz="800" dirty="0"/>
            </a:p>
          </p:txBody>
        </p:sp>
        <p:sp>
          <p:nvSpPr>
            <p:cNvPr id="225" name="Pyöristetty suorakulmio 224"/>
            <p:cNvSpPr/>
            <p:nvPr/>
          </p:nvSpPr>
          <p:spPr>
            <a:xfrm>
              <a:off x="6280329" y="5301920"/>
              <a:ext cx="631429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Vapaa-</a:t>
              </a:r>
              <a:r>
                <a:rPr lang="fi-FI" sz="800" dirty="0" err="1" smtClean="0"/>
                <a:t>ehtois</a:t>
              </a:r>
              <a:r>
                <a:rPr lang="fi-FI" sz="800" dirty="0" smtClean="0"/>
                <a:t>-työ</a:t>
              </a:r>
              <a:endParaRPr lang="fi-FI" sz="800" dirty="0"/>
            </a:p>
          </p:txBody>
        </p:sp>
        <p:sp>
          <p:nvSpPr>
            <p:cNvPr id="226" name="Pyöristetty suorakulmio 225"/>
            <p:cNvSpPr/>
            <p:nvPr/>
          </p:nvSpPr>
          <p:spPr>
            <a:xfrm>
              <a:off x="5541084" y="5313158"/>
              <a:ext cx="642721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Oma-ehtoinen opiskelu</a:t>
              </a:r>
              <a:endParaRPr lang="fi-FI" sz="800" dirty="0"/>
            </a:p>
          </p:txBody>
        </p:sp>
        <p:sp>
          <p:nvSpPr>
            <p:cNvPr id="227" name="Pyöristetty suorakulmio 226"/>
            <p:cNvSpPr/>
            <p:nvPr/>
          </p:nvSpPr>
          <p:spPr>
            <a:xfrm>
              <a:off x="8340891" y="4117120"/>
              <a:ext cx="635030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VALMA</a:t>
              </a:r>
              <a:endParaRPr lang="fi-FI" sz="800" dirty="0"/>
            </a:p>
          </p:txBody>
        </p:sp>
        <p:sp>
          <p:nvSpPr>
            <p:cNvPr id="109" name="Pyöristetty suorakulmio 108"/>
            <p:cNvSpPr/>
            <p:nvPr/>
          </p:nvSpPr>
          <p:spPr>
            <a:xfrm>
              <a:off x="8355939" y="4728269"/>
              <a:ext cx="620926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Korkea-koulu-opinnot</a:t>
              </a:r>
              <a:endParaRPr lang="fi-FI" sz="800" dirty="0"/>
            </a:p>
          </p:txBody>
        </p:sp>
        <p:sp>
          <p:nvSpPr>
            <p:cNvPr id="112" name="Pyöristetty suorakulmio 111"/>
            <p:cNvSpPr/>
            <p:nvPr/>
          </p:nvSpPr>
          <p:spPr>
            <a:xfrm>
              <a:off x="6923536" y="4711024"/>
              <a:ext cx="651422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Oppi-sopimuskoulutu</a:t>
              </a:r>
              <a:r>
                <a:rPr lang="fi-FI" sz="900" dirty="0" smtClean="0"/>
                <a:t>s</a:t>
              </a:r>
              <a:endParaRPr lang="fi-FI" sz="900" dirty="0"/>
            </a:p>
          </p:txBody>
        </p:sp>
        <p:sp>
          <p:nvSpPr>
            <p:cNvPr id="103" name="Pyöristetty suorakulmio 102"/>
            <p:cNvSpPr/>
            <p:nvPr/>
          </p:nvSpPr>
          <p:spPr>
            <a:xfrm>
              <a:off x="6969938" y="5299603"/>
              <a:ext cx="618819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Lupa-kortit, passit</a:t>
              </a:r>
              <a:endParaRPr lang="fi-FI" sz="800" dirty="0"/>
            </a:p>
          </p:txBody>
        </p:sp>
        <p:sp>
          <p:nvSpPr>
            <p:cNvPr id="104" name="Pyöristetty suorakulmio 103"/>
            <p:cNvSpPr/>
            <p:nvPr/>
          </p:nvSpPr>
          <p:spPr>
            <a:xfrm>
              <a:off x="7638286" y="4719435"/>
              <a:ext cx="660914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smtClean="0"/>
                <a:t>Työkokei-lu/Palkka-tuettu</a:t>
              </a:r>
              <a:r>
                <a:rPr lang="fi-FI" sz="800" dirty="0" smtClean="0"/>
                <a:t> työ</a:t>
              </a:r>
              <a:endParaRPr lang="fi-FI" sz="800" dirty="0"/>
            </a:p>
          </p:txBody>
        </p:sp>
        <p:sp>
          <p:nvSpPr>
            <p:cNvPr id="105" name="Pyöristetty suorakulmio 104"/>
            <p:cNvSpPr/>
            <p:nvPr/>
          </p:nvSpPr>
          <p:spPr>
            <a:xfrm>
              <a:off x="7663084" y="5307583"/>
              <a:ext cx="627970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Startti-raha</a:t>
              </a:r>
              <a:endParaRPr lang="fi-FI" sz="800" dirty="0"/>
            </a:p>
          </p:txBody>
        </p:sp>
        <p:sp>
          <p:nvSpPr>
            <p:cNvPr id="106" name="Pyöristetty suorakulmio 105"/>
            <p:cNvSpPr/>
            <p:nvPr/>
          </p:nvSpPr>
          <p:spPr>
            <a:xfrm>
              <a:off x="8371920" y="5309685"/>
              <a:ext cx="583330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900" dirty="0"/>
                <a:t>?</a:t>
              </a:r>
            </a:p>
          </p:txBody>
        </p:sp>
        <p:sp>
          <p:nvSpPr>
            <p:cNvPr id="107" name="Pyöristetty suorakulmio 106"/>
            <p:cNvSpPr/>
            <p:nvPr/>
          </p:nvSpPr>
          <p:spPr>
            <a:xfrm>
              <a:off x="7646839" y="4119501"/>
              <a:ext cx="635030" cy="542082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i-FI" sz="800" dirty="0" smtClean="0"/>
                <a:t>Muu </a:t>
              </a:r>
              <a:r>
                <a:rPr lang="fi-FI" sz="800" dirty="0" err="1" smtClean="0"/>
                <a:t>ammatill</a:t>
              </a:r>
              <a:r>
                <a:rPr lang="fi-FI" sz="800" dirty="0" smtClean="0"/>
                <a:t>. suomi</a:t>
              </a:r>
              <a:endParaRPr lang="fi-FI" sz="800" dirty="0"/>
            </a:p>
          </p:txBody>
        </p:sp>
      </p:grpSp>
      <p:sp>
        <p:nvSpPr>
          <p:cNvPr id="8" name="Ylänuoli 7"/>
          <p:cNvSpPr/>
          <p:nvPr/>
        </p:nvSpPr>
        <p:spPr>
          <a:xfrm>
            <a:off x="4197480" y="3806175"/>
            <a:ext cx="162262" cy="248399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5" name="Ylänuoli 114"/>
          <p:cNvSpPr/>
          <p:nvPr/>
        </p:nvSpPr>
        <p:spPr>
          <a:xfrm>
            <a:off x="7771386" y="3796074"/>
            <a:ext cx="162262" cy="248399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7" name="Ylänuoli 116"/>
          <p:cNvSpPr/>
          <p:nvPr/>
        </p:nvSpPr>
        <p:spPr>
          <a:xfrm>
            <a:off x="5024146" y="3791093"/>
            <a:ext cx="162262" cy="248399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8" name="Ylänuoli 117"/>
          <p:cNvSpPr/>
          <p:nvPr/>
        </p:nvSpPr>
        <p:spPr>
          <a:xfrm>
            <a:off x="5865385" y="3806192"/>
            <a:ext cx="162262" cy="248399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9" name="Ylänuoli 118"/>
          <p:cNvSpPr/>
          <p:nvPr/>
        </p:nvSpPr>
        <p:spPr>
          <a:xfrm>
            <a:off x="6828076" y="3786150"/>
            <a:ext cx="162262" cy="248399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Alanuoli 14"/>
          <p:cNvSpPr/>
          <p:nvPr/>
        </p:nvSpPr>
        <p:spPr>
          <a:xfrm>
            <a:off x="4617190" y="3833121"/>
            <a:ext cx="165122" cy="25108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0" name="Alanuoli 119"/>
          <p:cNvSpPr/>
          <p:nvPr/>
        </p:nvSpPr>
        <p:spPr>
          <a:xfrm>
            <a:off x="5465419" y="3826071"/>
            <a:ext cx="165122" cy="25108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1" name="Alanuoli 120"/>
          <p:cNvSpPr/>
          <p:nvPr/>
        </p:nvSpPr>
        <p:spPr>
          <a:xfrm>
            <a:off x="6337288" y="3817183"/>
            <a:ext cx="165122" cy="25108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2" name="Alanuoli 121"/>
          <p:cNvSpPr/>
          <p:nvPr/>
        </p:nvSpPr>
        <p:spPr>
          <a:xfrm>
            <a:off x="7315422" y="3828230"/>
            <a:ext cx="165122" cy="25108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3" name="Alanuoli 122"/>
          <p:cNvSpPr/>
          <p:nvPr/>
        </p:nvSpPr>
        <p:spPr>
          <a:xfrm>
            <a:off x="8170937" y="3818305"/>
            <a:ext cx="165122" cy="25108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4" name="Ylänuoli 123"/>
          <p:cNvSpPr/>
          <p:nvPr/>
        </p:nvSpPr>
        <p:spPr>
          <a:xfrm>
            <a:off x="8670342" y="3815102"/>
            <a:ext cx="162262" cy="248399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28" name="Suora nuoliyhdysviiva 227"/>
          <p:cNvCxnSpPr/>
          <p:nvPr/>
        </p:nvCxnSpPr>
        <p:spPr>
          <a:xfrm flipV="1">
            <a:off x="3347864" y="3861048"/>
            <a:ext cx="0" cy="10282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1" name="Suora nuoliyhdysviiva 130"/>
          <p:cNvCxnSpPr/>
          <p:nvPr/>
        </p:nvCxnSpPr>
        <p:spPr>
          <a:xfrm flipH="1" flipV="1">
            <a:off x="2939353" y="3882418"/>
            <a:ext cx="408511" cy="10540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5" name="Suora nuoliyhdysviiva 124"/>
          <p:cNvCxnSpPr/>
          <p:nvPr/>
        </p:nvCxnSpPr>
        <p:spPr>
          <a:xfrm flipV="1">
            <a:off x="3625954" y="2248853"/>
            <a:ext cx="258041" cy="28339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9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066421"/>
              </p:ext>
            </p:extLst>
          </p:nvPr>
        </p:nvGraphicFramePr>
        <p:xfrm>
          <a:off x="539552" y="476672"/>
          <a:ext cx="8229600" cy="1620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Vuoro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PE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Aamupäivä</a:t>
                      </a:r>
                    </a:p>
                    <a:p>
                      <a:r>
                        <a:rPr lang="fi-FI" sz="1000" dirty="0" smtClean="0"/>
                        <a:t>Lähiopetus</a:t>
                      </a:r>
                    </a:p>
                    <a:p>
                      <a:r>
                        <a:rPr lang="fi-FI" sz="1000" dirty="0" smtClean="0"/>
                        <a:t>8-12 välillä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 err="1" smtClean="0"/>
                        <a:t>Lähiop</a:t>
                      </a:r>
                      <a:r>
                        <a:rPr lang="fi-FI" sz="900" dirty="0" smtClean="0"/>
                        <a:t>.: sekaryhmä (</a:t>
                      </a:r>
                      <a:r>
                        <a:rPr lang="fi-FI" sz="900" dirty="0" err="1" smtClean="0"/>
                        <a:t>työvoimakoul</a:t>
                      </a:r>
                      <a:r>
                        <a:rPr lang="fi-FI" sz="900" dirty="0" smtClean="0"/>
                        <a:t>., </a:t>
                      </a:r>
                      <a:r>
                        <a:rPr lang="fi-FI" sz="900" dirty="0" err="1" smtClean="0"/>
                        <a:t>omaeht</a:t>
                      </a:r>
                      <a:r>
                        <a:rPr lang="fi-FI" sz="900" dirty="0" smtClean="0"/>
                        <a:t>.,</a:t>
                      </a:r>
                      <a:r>
                        <a:rPr lang="fi-FI" sz="900" baseline="0" dirty="0" smtClean="0"/>
                        <a:t> kuntien ym. opiskelijat</a:t>
                      </a:r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 err="1" smtClean="0"/>
                        <a:t>Lähiop</a:t>
                      </a:r>
                      <a:r>
                        <a:rPr lang="fi-FI" sz="900" dirty="0" smtClean="0"/>
                        <a:t>.: sekaryhmä (</a:t>
                      </a:r>
                      <a:r>
                        <a:rPr lang="fi-FI" sz="900" dirty="0" err="1" smtClean="0"/>
                        <a:t>työvoimakoul</a:t>
                      </a:r>
                      <a:r>
                        <a:rPr lang="fi-FI" sz="900" dirty="0" smtClean="0"/>
                        <a:t>., </a:t>
                      </a:r>
                      <a:r>
                        <a:rPr lang="fi-FI" sz="900" dirty="0" err="1" smtClean="0"/>
                        <a:t>omaeht</a:t>
                      </a:r>
                      <a:r>
                        <a:rPr lang="fi-FI" sz="900" dirty="0" smtClean="0"/>
                        <a:t>.,</a:t>
                      </a:r>
                      <a:r>
                        <a:rPr lang="fi-FI" sz="900" baseline="0" dirty="0" smtClean="0"/>
                        <a:t> kuntien ym. opiskelijat</a:t>
                      </a:r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 err="1" smtClean="0"/>
                        <a:t>Lähiop</a:t>
                      </a:r>
                      <a:r>
                        <a:rPr lang="fi-FI" sz="900" dirty="0" smtClean="0"/>
                        <a:t>.: sekaryhmä (</a:t>
                      </a:r>
                      <a:r>
                        <a:rPr lang="fi-FI" sz="900" dirty="0" err="1" smtClean="0"/>
                        <a:t>työvoimakoul</a:t>
                      </a:r>
                      <a:r>
                        <a:rPr lang="fi-FI" sz="900" dirty="0" smtClean="0"/>
                        <a:t>., </a:t>
                      </a:r>
                      <a:r>
                        <a:rPr lang="fi-FI" sz="900" dirty="0" err="1" smtClean="0"/>
                        <a:t>omaeht</a:t>
                      </a:r>
                      <a:r>
                        <a:rPr lang="fi-FI" sz="900" dirty="0" smtClean="0"/>
                        <a:t>.,</a:t>
                      </a:r>
                      <a:r>
                        <a:rPr lang="fi-FI" sz="900" baseline="0" dirty="0" smtClean="0"/>
                        <a:t> kuntien ym. opiskelijat</a:t>
                      </a:r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 err="1" smtClean="0"/>
                        <a:t>Lähiop</a:t>
                      </a:r>
                      <a:r>
                        <a:rPr lang="fi-FI" sz="900" dirty="0" smtClean="0"/>
                        <a:t>.: sekaryhmä (</a:t>
                      </a:r>
                      <a:r>
                        <a:rPr lang="fi-FI" sz="900" dirty="0" err="1" smtClean="0"/>
                        <a:t>työvoimakoul</a:t>
                      </a:r>
                      <a:r>
                        <a:rPr lang="fi-FI" sz="900" dirty="0" smtClean="0"/>
                        <a:t>., </a:t>
                      </a:r>
                      <a:r>
                        <a:rPr lang="fi-FI" sz="900" dirty="0" err="1" smtClean="0"/>
                        <a:t>omaeht</a:t>
                      </a:r>
                      <a:r>
                        <a:rPr lang="fi-FI" sz="900" dirty="0" smtClean="0"/>
                        <a:t>.,</a:t>
                      </a:r>
                      <a:r>
                        <a:rPr lang="fi-FI" sz="900" baseline="0" dirty="0" smtClean="0"/>
                        <a:t> kuntien </a:t>
                      </a:r>
                      <a:r>
                        <a:rPr lang="fi-FI" sz="900" baseline="0" dirty="0" err="1" smtClean="0"/>
                        <a:t>ym</a:t>
                      </a:r>
                      <a:r>
                        <a:rPr lang="fi-FI" sz="900" baseline="0" dirty="0" smtClean="0"/>
                        <a:t> .opiskelijat</a:t>
                      </a:r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 err="1" smtClean="0"/>
                        <a:t>Lähiop</a:t>
                      </a:r>
                      <a:r>
                        <a:rPr lang="fi-FI" sz="900" dirty="0" smtClean="0"/>
                        <a:t>.: sekaryhmä (</a:t>
                      </a:r>
                      <a:r>
                        <a:rPr lang="fi-FI" sz="900" dirty="0" err="1" smtClean="0"/>
                        <a:t>työvoimakoul</a:t>
                      </a:r>
                      <a:r>
                        <a:rPr lang="fi-FI" sz="900" dirty="0" smtClean="0"/>
                        <a:t>., </a:t>
                      </a:r>
                      <a:r>
                        <a:rPr lang="fi-FI" sz="900" dirty="0" err="1" smtClean="0"/>
                        <a:t>omaeht</a:t>
                      </a:r>
                      <a:r>
                        <a:rPr lang="fi-FI" sz="900" dirty="0" smtClean="0"/>
                        <a:t>.,</a:t>
                      </a:r>
                      <a:r>
                        <a:rPr lang="fi-FI" sz="900" baseline="0" dirty="0" smtClean="0"/>
                        <a:t> kuntien ym. opiskelijat</a:t>
                      </a:r>
                      <a:endParaRPr lang="fi-FI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Informaali</a:t>
                      </a:r>
                      <a:r>
                        <a:rPr lang="fi-FI" sz="1000" dirty="0" smtClean="0"/>
                        <a:t> oppiminen</a:t>
                      </a:r>
                      <a:r>
                        <a:rPr lang="fi-FI" sz="1000" baseline="0" dirty="0" smtClean="0"/>
                        <a:t> (kielikahvila, kieliharjoittelu ym.)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Verkkoavusteinen itsenäinen opiskelu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i-FI" sz="1000" kern="1200" dirty="0" smtClean="0"/>
                        <a:t>Osa-aikainen työ</a:t>
                      </a:r>
                      <a:endParaRPr lang="fi-FI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i-FI" sz="1000" kern="1200" dirty="0" smtClean="0"/>
                        <a:t>Vapaaehtoistyö (avustavat tehtävät esim. vanhainkodissa, nuorisotalolla</a:t>
                      </a:r>
                      <a:r>
                        <a:rPr lang="fi-FI" sz="1000" kern="1200" baseline="0" dirty="0" smtClean="0"/>
                        <a:t> ym.)</a:t>
                      </a:r>
                      <a:endParaRPr lang="fi-FI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err="1" smtClean="0"/>
                        <a:t>Informaali</a:t>
                      </a:r>
                      <a:r>
                        <a:rPr lang="fi-FI" sz="1000" dirty="0" smtClean="0"/>
                        <a:t> oppiminen</a:t>
                      </a:r>
                      <a:r>
                        <a:rPr lang="fi-FI" sz="1000" baseline="0" dirty="0" smtClean="0"/>
                        <a:t> (kielikahvila, kieliharjoittelu ym.)</a:t>
                      </a:r>
                      <a:endParaRPr lang="fi-FI" sz="1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772203"/>
              </p:ext>
            </p:extLst>
          </p:nvPr>
        </p:nvGraphicFramePr>
        <p:xfrm>
          <a:off x="518864" y="2708920"/>
          <a:ext cx="8229600" cy="1711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Vuoro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PE</a:t>
                      </a:r>
                      <a:endParaRPr lang="fi-FI" dirty="0"/>
                    </a:p>
                  </a:txBody>
                  <a:tcPr/>
                </a:tc>
              </a:tr>
              <a:tr h="493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err="1" smtClean="0"/>
                        <a:t>Informaali</a:t>
                      </a:r>
                      <a:r>
                        <a:rPr lang="fi-FI" sz="1000" dirty="0" smtClean="0"/>
                        <a:t> oppiminen</a:t>
                      </a:r>
                      <a:r>
                        <a:rPr lang="fi-FI" sz="1000" baseline="0" dirty="0" smtClean="0"/>
                        <a:t> (kielikahvila, kieliharjoittelu ym.)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Verkkoavusteinen itsenäinen opiskelu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i-FI" sz="1000" kern="1200" dirty="0" smtClean="0"/>
                        <a:t>Osa-aikainen työ</a:t>
                      </a:r>
                      <a:endParaRPr lang="fi-FI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i-FI" sz="1000" kern="1200" dirty="0" smtClean="0"/>
                        <a:t>Vapaaehtoistyö (avustavat tehtävät </a:t>
                      </a:r>
                      <a:r>
                        <a:rPr lang="fi-FI" sz="1000" kern="1200" dirty="0" err="1" smtClean="0"/>
                        <a:t>esim</a:t>
                      </a:r>
                      <a:r>
                        <a:rPr lang="fi-FI" sz="1000" kern="1200" dirty="0" smtClean="0"/>
                        <a:t> vanhainkodissa, nuorisotalolla</a:t>
                      </a:r>
                      <a:r>
                        <a:rPr lang="fi-FI" sz="1000" kern="1200" baseline="0" dirty="0" smtClean="0"/>
                        <a:t> yms)</a:t>
                      </a:r>
                      <a:endParaRPr lang="fi-FI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err="1" smtClean="0"/>
                        <a:t>Informaali</a:t>
                      </a:r>
                      <a:r>
                        <a:rPr lang="fi-FI" sz="1000" dirty="0" smtClean="0"/>
                        <a:t> oppiminen</a:t>
                      </a:r>
                      <a:r>
                        <a:rPr lang="fi-FI" sz="1000" baseline="0" dirty="0" smtClean="0"/>
                        <a:t> (kielikahvila, kieliharjoittelu yms)</a:t>
                      </a:r>
                      <a:endParaRPr lang="fi-FI" sz="1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Iltapäivä</a:t>
                      </a:r>
                    </a:p>
                    <a:p>
                      <a:r>
                        <a:rPr lang="fi-FI" sz="1200" dirty="0" smtClean="0"/>
                        <a:t>Lähiopetus</a:t>
                      </a:r>
                    </a:p>
                    <a:p>
                      <a:r>
                        <a:rPr lang="fi-FI" sz="1200" dirty="0" smtClean="0"/>
                        <a:t>12-16 välillä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 err="1" smtClean="0"/>
                        <a:t>Lähiop</a:t>
                      </a:r>
                      <a:r>
                        <a:rPr lang="fi-FI" sz="900" dirty="0" smtClean="0"/>
                        <a:t>.: sekaryhmä (</a:t>
                      </a:r>
                      <a:r>
                        <a:rPr lang="fi-FI" sz="900" dirty="0" err="1" smtClean="0"/>
                        <a:t>työvoimakoul</a:t>
                      </a:r>
                      <a:r>
                        <a:rPr lang="fi-FI" sz="900" dirty="0" smtClean="0"/>
                        <a:t>., </a:t>
                      </a:r>
                      <a:r>
                        <a:rPr lang="fi-FI" sz="900" dirty="0" err="1" smtClean="0"/>
                        <a:t>omaeht</a:t>
                      </a:r>
                      <a:r>
                        <a:rPr lang="fi-FI" sz="900" dirty="0" smtClean="0"/>
                        <a:t>.,</a:t>
                      </a:r>
                      <a:r>
                        <a:rPr lang="fi-FI" sz="900" baseline="0" dirty="0" smtClean="0"/>
                        <a:t> kuntien ym. opiskelijat</a:t>
                      </a:r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 err="1" smtClean="0"/>
                        <a:t>Lähiop</a:t>
                      </a:r>
                      <a:r>
                        <a:rPr lang="fi-FI" sz="900" dirty="0" smtClean="0"/>
                        <a:t>.: sekaryhmä (</a:t>
                      </a:r>
                      <a:r>
                        <a:rPr lang="fi-FI" sz="900" dirty="0" err="1" smtClean="0"/>
                        <a:t>työvoimakoul</a:t>
                      </a:r>
                      <a:r>
                        <a:rPr lang="fi-FI" sz="900" dirty="0" smtClean="0"/>
                        <a:t>., </a:t>
                      </a:r>
                      <a:r>
                        <a:rPr lang="fi-FI" sz="900" dirty="0" err="1" smtClean="0"/>
                        <a:t>omaeht</a:t>
                      </a:r>
                      <a:r>
                        <a:rPr lang="fi-FI" sz="900" dirty="0" smtClean="0"/>
                        <a:t>.,</a:t>
                      </a:r>
                      <a:r>
                        <a:rPr lang="fi-FI" sz="900" baseline="0" dirty="0" smtClean="0"/>
                        <a:t> kuntien ym. opiskelijat</a:t>
                      </a:r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 err="1" smtClean="0"/>
                        <a:t>Lähiop</a:t>
                      </a:r>
                      <a:r>
                        <a:rPr lang="fi-FI" sz="900" dirty="0" smtClean="0"/>
                        <a:t>.: sekaryhmä (</a:t>
                      </a:r>
                      <a:r>
                        <a:rPr lang="fi-FI" sz="900" dirty="0" err="1" smtClean="0"/>
                        <a:t>työvoimakoul</a:t>
                      </a:r>
                      <a:r>
                        <a:rPr lang="fi-FI" sz="900" dirty="0" smtClean="0"/>
                        <a:t>., </a:t>
                      </a:r>
                      <a:r>
                        <a:rPr lang="fi-FI" sz="900" dirty="0" err="1" smtClean="0"/>
                        <a:t>omaeht</a:t>
                      </a:r>
                      <a:r>
                        <a:rPr lang="fi-FI" sz="900" dirty="0" smtClean="0"/>
                        <a:t>.,</a:t>
                      </a:r>
                      <a:r>
                        <a:rPr lang="fi-FI" sz="900" baseline="0" dirty="0" smtClean="0"/>
                        <a:t> kuntien ym. opiskelijat</a:t>
                      </a:r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 err="1" smtClean="0"/>
                        <a:t>Lähiop</a:t>
                      </a:r>
                      <a:r>
                        <a:rPr lang="fi-FI" sz="900" dirty="0" smtClean="0"/>
                        <a:t>.: sekaryhmä (</a:t>
                      </a:r>
                      <a:r>
                        <a:rPr lang="fi-FI" sz="900" dirty="0" err="1" smtClean="0"/>
                        <a:t>työvoimakoul</a:t>
                      </a:r>
                      <a:r>
                        <a:rPr lang="fi-FI" sz="900" dirty="0" smtClean="0"/>
                        <a:t>., </a:t>
                      </a:r>
                      <a:r>
                        <a:rPr lang="fi-FI" sz="900" dirty="0" err="1" smtClean="0"/>
                        <a:t>omaeht</a:t>
                      </a:r>
                      <a:r>
                        <a:rPr lang="fi-FI" sz="900" dirty="0" smtClean="0"/>
                        <a:t>.,</a:t>
                      </a:r>
                      <a:r>
                        <a:rPr lang="fi-FI" sz="900" baseline="0" dirty="0" smtClean="0"/>
                        <a:t> kuntien ym. opiskelijat</a:t>
                      </a:r>
                      <a:endParaRPr lang="fi-FI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900" dirty="0" err="1" smtClean="0"/>
                        <a:t>Lähiop</a:t>
                      </a:r>
                      <a:r>
                        <a:rPr lang="fi-FI" sz="900" dirty="0" smtClean="0"/>
                        <a:t>.: sekaryhmä (</a:t>
                      </a:r>
                      <a:r>
                        <a:rPr lang="fi-FI" sz="900" dirty="0" err="1" smtClean="0"/>
                        <a:t>työvoimakoul</a:t>
                      </a:r>
                      <a:r>
                        <a:rPr lang="fi-FI" sz="900" dirty="0" smtClean="0"/>
                        <a:t>., </a:t>
                      </a:r>
                      <a:r>
                        <a:rPr lang="fi-FI" sz="900" dirty="0" err="1" smtClean="0"/>
                        <a:t>omaeht</a:t>
                      </a:r>
                      <a:r>
                        <a:rPr lang="fi-FI" sz="900" dirty="0" smtClean="0"/>
                        <a:t>.,</a:t>
                      </a:r>
                      <a:r>
                        <a:rPr lang="fi-FI" sz="900" baseline="0" dirty="0" smtClean="0"/>
                        <a:t> kuntien ym. opiskelijat</a:t>
                      </a:r>
                      <a:endParaRPr lang="fi-FI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227099"/>
              </p:ext>
            </p:extLst>
          </p:nvPr>
        </p:nvGraphicFramePr>
        <p:xfrm>
          <a:off x="588389" y="5157192"/>
          <a:ext cx="8229600" cy="1268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Vuoro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PE</a:t>
                      </a:r>
                      <a:endParaRPr lang="fi-FI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Työ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Työ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Työ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Työ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Työ</a:t>
                      </a:r>
                      <a:endParaRPr lang="fi-FI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Ilta</a:t>
                      </a:r>
                    </a:p>
                    <a:p>
                      <a:r>
                        <a:rPr lang="fi-FI" sz="1000" dirty="0" smtClean="0"/>
                        <a:t>Lähiopetus</a:t>
                      </a:r>
                    </a:p>
                    <a:p>
                      <a:r>
                        <a:rPr lang="fi-FI" sz="1000" dirty="0" smtClean="0"/>
                        <a:t>16 -19 välillä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lähiopetus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Verkkoavusteinen itsenäinen opiskelu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lähiopetus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 smtClean="0"/>
                        <a:t>lähiopetus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dirty="0" smtClean="0"/>
                        <a:t>Verkkoavusteinen itsenäinen opiskelu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Vuokaaviosymboli: Asettelu 5"/>
          <p:cNvSpPr/>
          <p:nvPr/>
        </p:nvSpPr>
        <p:spPr>
          <a:xfrm>
            <a:off x="467544" y="4601841"/>
            <a:ext cx="8280920" cy="288032"/>
          </a:xfrm>
          <a:prstGeom prst="flowChartPreparat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OHJAUS</a:t>
            </a:r>
            <a:endParaRPr lang="fi-FI" dirty="0"/>
          </a:p>
        </p:txBody>
      </p:sp>
      <p:sp>
        <p:nvSpPr>
          <p:cNvPr id="8" name="Vuokaaviosymboli: Asettelu 7"/>
          <p:cNvSpPr/>
          <p:nvPr/>
        </p:nvSpPr>
        <p:spPr>
          <a:xfrm>
            <a:off x="449652" y="2276872"/>
            <a:ext cx="8280920" cy="288032"/>
          </a:xfrm>
          <a:prstGeom prst="flowChartPreparat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OHJAUS</a:t>
            </a:r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1187624" y="6457817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Käytössä eri rahoitusmuotoja: työvoimakoulutus, omaehtoinen, kuntien rahoitus, työnantajat jne.</a:t>
            </a:r>
            <a:endParaRPr lang="fi-FI" sz="1400" dirty="0"/>
          </a:p>
        </p:txBody>
      </p:sp>
      <p:sp>
        <p:nvSpPr>
          <p:cNvPr id="3" name="Tekstiruutu 2"/>
          <p:cNvSpPr txBox="1"/>
          <p:nvPr/>
        </p:nvSpPr>
        <p:spPr>
          <a:xfrm>
            <a:off x="1907704" y="3533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KOULUTUSPALVELUJEN TUOTTAJAN VIIKKO-OHJELMA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85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Luku- ja kirjoitustaidon koulutus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0"/>
            <a:r>
              <a:rPr lang="fi-FI" dirty="0" smtClean="0"/>
              <a:t>Siirtyy osaksi aikuisten perusopetusta vuoden 2018 alusta lähtien (OKM)</a:t>
            </a:r>
          </a:p>
          <a:p>
            <a:pPr lvl="0"/>
            <a:r>
              <a:rPr lang="fi-FI" dirty="0" smtClean="0"/>
              <a:t>Siihen asti työvoimakoulutuksena</a:t>
            </a:r>
          </a:p>
          <a:p>
            <a:pPr lvl="0"/>
            <a:r>
              <a:rPr lang="fi-FI" dirty="0" smtClean="0"/>
              <a:t>Tarvetta syksyllä </a:t>
            </a:r>
            <a:r>
              <a:rPr lang="fi-FI" smtClean="0"/>
              <a:t>2015 tulleilla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977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806</Words>
  <Application>Microsoft Office PowerPoint</Application>
  <PresentationFormat>Näytössä katseltava diaesitys (4:3)</PresentationFormat>
  <Paragraphs>243</Paragraphs>
  <Slides>8</Slides>
  <Notes>6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PowerPoint-esitys</vt:lpstr>
      <vt:lpstr>Kotoutumiskoulutuksen vaihtoehtoisia toteutusmalleja</vt:lpstr>
      <vt:lpstr>Nykyisin käytössä olevia vaihtoehtoja</vt:lpstr>
      <vt:lpstr>PowerPoint-esitys</vt:lpstr>
      <vt:lpstr>Orientoiva moduuli (2–5 viikkoa)</vt:lpstr>
      <vt:lpstr>PowerPoint-esitys</vt:lpstr>
      <vt:lpstr>PowerPoint-esitys</vt:lpstr>
      <vt:lpstr>Luku- ja kirjoitustaidon koulutus</vt:lpstr>
    </vt:vector>
  </TitlesOfParts>
  <Company>Opetushallitus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Nissilä Leena</dc:creator>
  <cp:lastModifiedBy>Nissilä Leena</cp:lastModifiedBy>
  <cp:revision>3</cp:revision>
  <dcterms:created xsi:type="dcterms:W3CDTF">2016-03-15T07:24:23Z</dcterms:created>
  <dcterms:modified xsi:type="dcterms:W3CDTF">2016-04-15T11:32:12Z</dcterms:modified>
</cp:coreProperties>
</file>