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1.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44.xml" ContentType="application/vnd.openxmlformats-officedocument.presentationml.slideLayout+xml"/>
  <Override PartName="/ppt/slideLayouts/slideLayout19.xml" ContentType="application/vnd.openxmlformats-officedocument.presentationml.slideLayout+xml"/>
  <Override PartName="/ppt/slideLayouts/slideLayout79.xml" ContentType="application/vnd.openxmlformats-officedocument.presentationml.slideLayout+xml"/>
  <Override PartName="/ppt/slideLayouts/slideLayout20.xml" ContentType="application/vnd.openxmlformats-officedocument.presentationml.slideLayout+xml"/>
  <Override PartName="/ppt/slideLayouts/slideLayout43.xml" ContentType="application/vnd.openxmlformats-officedocument.presentationml.slideLayout+xml"/>
  <Override PartName="/ppt/slideLayouts/slideLayout18.xml" ContentType="application/vnd.openxmlformats-officedocument.presentationml.slideLayout+xml"/>
  <Override PartName="/ppt/slideLayouts/slideLayout40.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69.xml" ContentType="application/vnd.openxmlformats-officedocument.presentationml.slideLayout+xml"/>
  <Override PartName="/ppt/slideLayouts/slideLayout10.xml" ContentType="application/vnd.openxmlformats-officedocument.presentationml.slideLayout+xml"/>
  <Override PartName="/ppt/slideLayouts/slideLayout53.xml" ContentType="application/vnd.openxmlformats-officedocument.presentationml.slideLayout+xml"/>
  <Override PartName="/ppt/slideLayouts/slideLayout28.xml" ContentType="application/vnd.openxmlformats-officedocument.presentationml.slideLayout+xml"/>
  <Override PartName="/ppt/slideLayouts/slideLayout73.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52.xml" ContentType="application/vnd.openxmlformats-officedocument.presentationml.slideLayout+xml"/>
  <Override PartName="/ppt/slideLayouts/slideLayout27.xml" ContentType="application/vnd.openxmlformats-officedocument.presentationml.slideLayout+xml"/>
  <Override PartName="/ppt/slideLayouts/slideLayout72.xml" ContentType="application/vnd.openxmlformats-officedocument.presentationml.slideLayout+xml"/>
  <Override PartName="/ppt/slideLayouts/slideLayout8.xml" ContentType="application/vnd.openxmlformats-officedocument.presentationml.slideLayout+xml"/>
  <Override PartName="/ppt/slideLayouts/slideLayout51.xml" ContentType="application/vnd.openxmlformats-officedocument.presentationml.slideLayout+xml"/>
  <Override PartName="/ppt/slideLayouts/slideLayout26.xml" ContentType="application/vnd.openxmlformats-officedocument.presentationml.slideLayout+xml"/>
  <Override PartName="/ppt/slideLayouts/slideLayout71.xml" ContentType="application/vnd.openxmlformats-officedocument.presentationml.slideLayout+xml"/>
  <Override PartName="/ppt/slideLayouts/slideLayout7.xml" ContentType="application/vnd.openxmlformats-officedocument.presentationml.slideLayout+xml"/>
  <Override PartName="/ppt/slideLayouts/_rels/slideLayout84.xml.rels" ContentType="application/vnd.openxmlformats-package.relationships+xml"/>
  <Override PartName="/ppt/slideLayouts/_rels/slideLayout76.xml.rels" ContentType="application/vnd.openxmlformats-package.relationships+xml"/>
  <Override PartName="/ppt/slideLayouts/_rels/slideLayout75.xml.rels" ContentType="application/vnd.openxmlformats-package.relationships+xml"/>
  <Override PartName="/ppt/slideLayouts/_rels/slideLayout74.xml.rels" ContentType="application/vnd.openxmlformats-package.relationships+xml"/>
  <Override PartName="/ppt/slideLayouts/_rels/slideLayout73.xml.rels" ContentType="application/vnd.openxmlformats-package.relationships+xml"/>
  <Override PartName="/ppt/slideLayouts/_rels/slideLayout72.xml.rels" ContentType="application/vnd.openxmlformats-package.relationships+xml"/>
  <Override PartName="/ppt/slideLayouts/_rels/slideLayout71.xml.rels" ContentType="application/vnd.openxmlformats-package.relationships+xml"/>
  <Override PartName="/ppt/slideLayouts/_rels/slideLayout70.xml.rels" ContentType="application/vnd.openxmlformats-package.relationships+xml"/>
  <Override PartName="/ppt/slideLayouts/_rels/slideLayout63.xml.rels" ContentType="application/vnd.openxmlformats-package.relationships+xml"/>
  <Override PartName="/ppt/slideLayouts/_rels/slideLayout62.xml.rels" ContentType="application/vnd.openxmlformats-package.relationships+xml"/>
  <Override PartName="/ppt/slideLayouts/_rels/slideLayout61.xml.rels" ContentType="application/vnd.openxmlformats-package.relationships+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8.xml.rels" ContentType="application/vnd.openxmlformats-package.relationships+xml"/>
  <Override PartName="/ppt/slideLayouts/_rels/slideLayout21.xml.rels" ContentType="application/vnd.openxmlformats-package.relationships+xml"/>
  <Override PartName="/ppt/slideLayouts/_rels/slideLayout53.xml.rels" ContentType="application/vnd.openxmlformats-package.relationships+xml"/>
  <Override PartName="/ppt/slideLayouts/_rels/slideLayout7.xml.rels" ContentType="application/vnd.openxmlformats-package.relationships+xml"/>
  <Override PartName="/ppt/slideLayouts/_rels/slideLayout20.xml.rels" ContentType="application/vnd.openxmlformats-package.relationships+xml"/>
  <Override PartName="/ppt/slideLayouts/_rels/slideLayout52.xml.rels" ContentType="application/vnd.openxmlformats-package.relationships+xml"/>
  <Override PartName="/ppt/slideLayouts/_rels/slideLayout83.xml.rels" ContentType="application/vnd.openxmlformats-package.relationships+xml"/>
  <Override PartName="/ppt/slideLayouts/_rels/slideLayout51.xml.rels" ContentType="application/vnd.openxmlformats-package.relationships+xml"/>
  <Override PartName="/ppt/slideLayouts/_rels/slideLayout82.xml.rels" ContentType="application/vnd.openxmlformats-package.relationships+xml"/>
  <Override PartName="/ppt/slideLayouts/_rels/slideLayout5.xml.rels" ContentType="application/vnd.openxmlformats-package.relationships+xml"/>
  <Override PartName="/ppt/slideLayouts/_rels/slideLayout50.xml.rels" ContentType="application/vnd.openxmlformats-package.relationships+xml"/>
  <Override PartName="/ppt/slideLayouts/_rels/slideLayout11.xml.rels" ContentType="application/vnd.openxmlformats-package.relationships+xml"/>
  <Override PartName="/ppt/slideLayouts/_rels/slideLayout43.xml.rels" ContentType="application/vnd.openxmlformats-package.relationships+xml"/>
  <Override PartName="/ppt/slideLayouts/_rels/slideLayout10.xml.rels" ContentType="application/vnd.openxmlformats-package.relationships+xml"/>
  <Override PartName="/ppt/slideLayouts/_rels/slideLayout42.xml.rels" ContentType="application/vnd.openxmlformats-package.relationships+xml"/>
  <Override PartName="/ppt/slideLayouts/_rels/slideLayout41.xml.rels" ContentType="application/vnd.openxmlformats-package.relationships+xml"/>
  <Override PartName="/ppt/slideLayouts/_rels/slideLayout40.xml.rels" ContentType="application/vnd.openxmlformats-package.relationships+xml"/>
  <Override PartName="/ppt/slideLayouts/_rels/slideLayout66.xml.rels" ContentType="application/vnd.openxmlformats-package.relationships+xml"/>
  <Override PartName="/ppt/slideLayouts/_rels/slideLayout34.xml.rels" ContentType="application/vnd.openxmlformats-package.relationships+xml"/>
  <Override PartName="/ppt/slideLayouts/_rels/slideLayout65.xml.rels" ContentType="application/vnd.openxmlformats-package.relationships+xml"/>
  <Override PartName="/ppt/slideLayouts/_rels/slideLayout33.xml.rels" ContentType="application/vnd.openxmlformats-package.relationships+xml"/>
  <Override PartName="/ppt/slideLayouts/_rels/slideLayout64.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30.xml.rels" ContentType="application/vnd.openxmlformats-package.relationships+xml"/>
  <Override PartName="/ppt/slideLayouts/_rels/slideLayout28.xml.rels" ContentType="application/vnd.openxmlformats-package.relationships+xml"/>
  <Override PartName="/ppt/slideLayouts/_rels/slideLayout54.xml.rels" ContentType="application/vnd.openxmlformats-package.relationships+xml"/>
  <Override PartName="/ppt/slideLayouts/_rels/slideLayout22.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49.xml.rels" ContentType="application/vnd.openxmlformats-package.relationships+xml"/>
  <Override PartName="/ppt/slideLayouts/_rels/slideLayout56.xml.rels" ContentType="application/vnd.openxmlformats-package.relationships+xml"/>
  <Override PartName="/ppt/slideLayouts/_rels/slideLayout24.xml.rels" ContentType="application/vnd.openxmlformats-package.relationships+xml"/>
  <Override PartName="/ppt/slideLayouts/_rels/slideLayout48.xml.rels" ContentType="application/vnd.openxmlformats-package.relationships+xml"/>
  <Override PartName="/ppt/slideLayouts/_rels/slideLayout55.xml.rels" ContentType="application/vnd.openxmlformats-package.relationships+xml"/>
  <Override PartName="/ppt/slideLayouts/_rels/slideLayout23.xml.rels" ContentType="application/vnd.openxmlformats-package.relationships+xml"/>
  <Override PartName="/ppt/slideLayouts/_rels/slideLayout79.xml.rels" ContentType="application/vnd.openxmlformats-package.relationships+xml"/>
  <Override PartName="/ppt/slideLayouts/_rels/slideLayout47.xml.rels" ContentType="application/vnd.openxmlformats-package.relationships+xml"/>
  <Override PartName="/ppt/slideLayouts/_rels/slideLayout81.xml.rels" ContentType="application/vnd.openxmlformats-package.relationships+xml"/>
  <Override PartName="/ppt/slideLayouts/_rels/slideLayout4.xml.rels" ContentType="application/vnd.openxmlformats-package.relationships+xml"/>
  <Override PartName="/ppt/slideLayouts/_rels/slideLayout78.xml.rels" ContentType="application/vnd.openxmlformats-package.relationships+xml"/>
  <Override PartName="/ppt/slideLayouts/_rels/slideLayout46.xml.rels" ContentType="application/vnd.openxmlformats-package.relationships+xml"/>
  <Override PartName="/ppt/slideLayouts/_rels/slideLayout80.xml.rels" ContentType="application/vnd.openxmlformats-package.relationships+xml"/>
  <Override PartName="/ppt/slideLayouts/_rels/slideLayout3.xml.rels" ContentType="application/vnd.openxmlformats-package.relationships+xml"/>
  <Override PartName="/ppt/slideLayouts/_rels/slideLayout77.xml.rels" ContentType="application/vnd.openxmlformats-package.relationships+xml"/>
  <Override PartName="/ppt/slideLayouts/_rels/slideLayout13.xml.rels" ContentType="application/vnd.openxmlformats-package.relationships+xml"/>
  <Override PartName="/ppt/slideLayouts/_rels/slideLayout45.xml.rels" ContentType="application/vnd.openxmlformats-package.relationships+xml"/>
  <Override PartName="/ppt/slideLayouts/_rels/slideLayout2.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29.xml.rels" ContentType="application/vnd.openxmlformats-package.relationships+xml"/>
  <Override PartName="/ppt/slideLayouts/_rels/slideLayout1.xml.rels" ContentType="application/vnd.openxmlformats-package.relationships+xml"/>
  <Override PartName="/ppt/slideLayouts/_rels/slideLayout39.xml.rels" ContentType="application/vnd.openxmlformats-package.relationships+xml"/>
  <Override PartName="/ppt/slideLayouts/_rels/slideLayout14.xml.rels" ContentType="application/vnd.openxmlformats-package.relationships+xml"/>
  <Override PartName="/ppt/slideLayouts/_rels/slideLayout38.xml.rels" ContentType="application/vnd.openxmlformats-package.relationships+xml"/>
  <Override PartName="/ppt/slideLayouts/_rels/slideLayout6.xml.rels" ContentType="application/vnd.openxmlformats-package.relationships+xml"/>
  <Override PartName="/ppt/slideLayouts/_rels/slideLayout69.xml.rels" ContentType="application/vnd.openxmlformats-package.relationships+xml"/>
  <Override PartName="/ppt/slideLayouts/_rels/slideLayout37.xml.rels" ContentType="application/vnd.openxmlformats-package.relationships+xml"/>
  <Override PartName="/ppt/slideLayouts/_rels/slideLayout44.xml.rels" ContentType="application/vnd.openxmlformats-package.relationships+xml"/>
  <Override PartName="/ppt/slideLayouts/_rels/slideLayout12.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68.xml.rels" ContentType="application/vnd.openxmlformats-package.relationships+xml"/>
  <Override PartName="/ppt/slideLayouts/_rels/slideLayout36.xml.rels" ContentType="application/vnd.openxmlformats-package.relationships+xml"/>
  <Override PartName="/ppt/slideLayouts/_rels/slideLayout57.xml.rels" ContentType="application/vnd.openxmlformats-package.relationships+xml"/>
  <Override PartName="/ppt/slideLayouts/_rels/slideLayout25.xml.rels" ContentType="application/vnd.openxmlformats-package.relationships+xml"/>
  <Override PartName="/ppt/slideLayouts/_rels/slideLayout67.xml.rels" ContentType="application/vnd.openxmlformats-package.relationships+xml"/>
  <Override PartName="/ppt/slideLayouts/_rels/slideLayout35.xml.rels" ContentType="application/vnd.openxmlformats-package.relationships+xml"/>
  <Override PartName="/ppt/slideLayouts/_rels/slideLayout17.xml.rels" ContentType="application/vnd.openxmlformats-package.relationships+xml"/>
  <Override PartName="/ppt/slideLayouts/slideLayout50.xml" ContentType="application/vnd.openxmlformats-officedocument.presentationml.slideLayout+xml"/>
  <Override PartName="/ppt/slideLayouts/slideLayout25.xml" ContentType="application/vnd.openxmlformats-officedocument.presentationml.slideLayout+xml"/>
  <Override PartName="/ppt/slideLayouts/slideLayout70.xml" ContentType="application/vnd.openxmlformats-officedocument.presentationml.slideLayout+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2.xml" ContentType="application/vnd.openxmlformats-officedocument.presentationml.slideLayout+xml"/>
  <Override PartName="/ppt/slideLayouts/slideLayout17.xml" ContentType="application/vnd.openxmlformats-officedocument.presentationml.slideLayout+xml"/>
  <Override PartName="/ppt/slideLayouts/slideLayout41.xml" ContentType="application/vnd.openxmlformats-officedocument.presentationml.slideLayout+xml"/>
  <Override PartName="/ppt/slideLayouts/slideLayout16.xml" ContentType="application/vnd.openxmlformats-officedocument.presentationml.slideLayout+xml"/>
  <Override PartName="/ppt/media/image42.jpeg" ContentType="image/jpeg"/>
  <Override PartName="/ppt/media/image41.jpeg" ContentType="image/jpeg"/>
  <Override PartName="/ppt/media/image40.png" ContentType="image/png"/>
  <Override PartName="/ppt/media/image39.png" ContentType="image/png"/>
  <Override PartName="/ppt/media/image38.png" ContentType="image/png"/>
  <Override PartName="/ppt/media/image37.jpeg" ContentType="image/jpeg"/>
  <Override PartName="/ppt/media/image36.png" ContentType="image/png"/>
  <Override PartName="/ppt/media/image34.png" ContentType="image/png"/>
  <Override PartName="/ppt/media/image33.wmf" ContentType="image/x-wmf"/>
  <Override PartName="/ppt/media/image32.png" ContentType="image/png"/>
  <Override PartName="/ppt/media/image31.png" ContentType="image/png"/>
  <Override PartName="/ppt/media/image28.jpeg" ContentType="image/jpeg"/>
  <Override PartName="/ppt/media/image25.png" ContentType="image/png"/>
  <Override PartName="/ppt/media/image23.png" ContentType="image/png"/>
  <Override PartName="/ppt/media/image20.jpeg" ContentType="image/jpeg"/>
  <Override PartName="/ppt/media/image16.png" ContentType="image/png"/>
  <Override PartName="/ppt/media/image14.png" ContentType="image/png"/>
  <Override PartName="/ppt/media/image35.png" ContentType="image/png"/>
  <Override PartName="/ppt/media/image15.wmf" ContentType="image/x-wmf"/>
  <Override PartName="/ppt/media/image13.png" ContentType="image/png"/>
  <Override PartName="/ppt/media/image19.jpeg" ContentType="image/jpeg"/>
  <Override PartName="/ppt/media/image11.png" ContentType="image/png"/>
  <Override PartName="/ppt/media/image5.png" ContentType="image/png"/>
  <Override PartName="/ppt/media/image8.jpeg" ContentType="image/jpeg"/>
  <Override PartName="/ppt/media/image21.jpeg" ContentType="image/jpeg"/>
  <Override PartName="/ppt/media/image10.jpeg" ContentType="image/jpeg"/>
  <Override PartName="/ppt/media/image9.jpeg" ContentType="image/jpeg"/>
  <Override PartName="/ppt/media/image12.png" ContentType="image/png"/>
  <Override PartName="/ppt/media/image2.jpeg" ContentType="image/jpeg"/>
  <Override PartName="/ppt/media/image18.png" ContentType="image/png"/>
  <Override PartName="/ppt/media/image7.jpeg" ContentType="image/jpeg"/>
  <Override PartName="/ppt/media/image29.png" ContentType="image/png"/>
  <Override PartName="/ppt/media/image6.png" ContentType="image/png"/>
  <Override PartName="/ppt/media/image30.png" ContentType="image/png"/>
  <Override PartName="/ppt/media/image22.jpeg" ContentType="image/jpeg"/>
  <Override PartName="/ppt/media/image4.png" ContentType="image/png"/>
  <Override PartName="/ppt/media/image17.png" ContentType="image/png"/>
  <Override PartName="/ppt/media/image26.png" ContentType="image/png"/>
  <Override PartName="/ppt/media/image3.png" ContentType="image/png"/>
  <Override PartName="/ppt/media/image27.jpeg" ContentType="image/jpeg"/>
  <Override PartName="/ppt/media/image24.png" ContentType="image/png"/>
  <Override PartName="/ppt/media/image1.png" ContentType="image/png"/>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 id="2147483713" r:id="rId7"/>
    <p:sldMasterId id="2147483726" r:id="rId8"/>
  </p:sld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Lst>
  <p:sldSz cx="9144000" cy="5715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3.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17.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4.png"/><Relationship Id="rId3" Type="http://schemas.openxmlformats.org/officeDocument/2006/relationships/image" Target="../media/image25.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0.png"/><Relationship Id="rId3" Type="http://schemas.openxmlformats.org/officeDocument/2006/relationships/image" Target="../media/image31.png"/>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4.png"/><Relationship Id="rId3" Type="http://schemas.openxmlformats.org/officeDocument/2006/relationships/image" Target="../media/image35.png"/>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9.png"/><Relationship Id="rId3" Type="http://schemas.openxmlformats.org/officeDocument/2006/relationships/image" Target="../media/image40.png"/>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27" name="PlaceHolder 2"/>
          <p:cNvSpPr>
            <a:spLocks noGrp="1"/>
          </p:cNvSpPr>
          <p:nvPr>
            <p:ph type="body"/>
          </p:nvPr>
        </p:nvSpPr>
        <p:spPr>
          <a:xfrm>
            <a:off x="457200" y="1337040"/>
            <a:ext cx="8229240" cy="1580760"/>
          </a:xfrm>
          <a:prstGeom prst="rect">
            <a:avLst/>
          </a:prstGeom>
        </p:spPr>
        <p:txBody>
          <a:bodyPr wrap="none" lIns="0" rIns="0" tIns="0" bIns="0"/>
          <a:p>
            <a:endParaRPr/>
          </a:p>
        </p:txBody>
      </p:sp>
      <p:sp>
        <p:nvSpPr>
          <p:cNvPr id="28" name="PlaceHolder 3"/>
          <p:cNvSpPr>
            <a:spLocks noGrp="1"/>
          </p:cNvSpPr>
          <p:nvPr>
            <p:ph type="body"/>
          </p:nvPr>
        </p:nvSpPr>
        <p:spPr>
          <a:xfrm>
            <a:off x="457200" y="3068280"/>
            <a:ext cx="8229240" cy="1580760"/>
          </a:xfrm>
          <a:prstGeom prst="rect">
            <a:avLst/>
          </a:prstGeom>
        </p:spPr>
        <p:txBody>
          <a:bodyPr wrap="none"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30" name="PlaceHolder 2"/>
          <p:cNvSpPr>
            <a:spLocks noGrp="1"/>
          </p:cNvSpPr>
          <p:nvPr>
            <p:ph type="body"/>
          </p:nvPr>
        </p:nvSpPr>
        <p:spPr>
          <a:xfrm>
            <a:off x="457200" y="1337040"/>
            <a:ext cx="4015800" cy="1580760"/>
          </a:xfrm>
          <a:prstGeom prst="rect">
            <a:avLst/>
          </a:prstGeom>
        </p:spPr>
        <p:txBody>
          <a:bodyPr wrap="none" lIns="0" rIns="0" tIns="0" bIns="0"/>
          <a:p>
            <a:endParaRPr/>
          </a:p>
        </p:txBody>
      </p:sp>
      <p:sp>
        <p:nvSpPr>
          <p:cNvPr id="31" name="PlaceHolder 3"/>
          <p:cNvSpPr>
            <a:spLocks noGrp="1"/>
          </p:cNvSpPr>
          <p:nvPr>
            <p:ph type="body"/>
          </p:nvPr>
        </p:nvSpPr>
        <p:spPr>
          <a:xfrm>
            <a:off x="4674240" y="1337040"/>
            <a:ext cx="4015800" cy="1580760"/>
          </a:xfrm>
          <a:prstGeom prst="rect">
            <a:avLst/>
          </a:prstGeom>
        </p:spPr>
        <p:txBody>
          <a:bodyPr wrap="none" lIns="0" rIns="0" tIns="0" bIns="0"/>
          <a:p>
            <a:endParaRPr/>
          </a:p>
        </p:txBody>
      </p:sp>
      <p:sp>
        <p:nvSpPr>
          <p:cNvPr id="32" name="PlaceHolder 4"/>
          <p:cNvSpPr>
            <a:spLocks noGrp="1"/>
          </p:cNvSpPr>
          <p:nvPr>
            <p:ph type="body"/>
          </p:nvPr>
        </p:nvSpPr>
        <p:spPr>
          <a:xfrm>
            <a:off x="4674240" y="3068280"/>
            <a:ext cx="4015800" cy="1580760"/>
          </a:xfrm>
          <a:prstGeom prst="rect">
            <a:avLst/>
          </a:prstGeom>
        </p:spPr>
        <p:txBody>
          <a:bodyPr wrap="none" lIns="0" rIns="0" tIns="0" bIns="0"/>
          <a:p>
            <a:endParaRPr/>
          </a:p>
        </p:txBody>
      </p:sp>
      <p:sp>
        <p:nvSpPr>
          <p:cNvPr id="33" name="PlaceHolder 5"/>
          <p:cNvSpPr>
            <a:spLocks noGrp="1"/>
          </p:cNvSpPr>
          <p:nvPr>
            <p:ph type="body"/>
          </p:nvPr>
        </p:nvSpPr>
        <p:spPr>
          <a:xfrm>
            <a:off x="457200" y="3068280"/>
            <a:ext cx="4015800" cy="1580760"/>
          </a:xfrm>
          <a:prstGeom prst="rect">
            <a:avLst/>
          </a:prstGeom>
        </p:spPr>
        <p:txBody>
          <a:bodyPr wrap="none"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35" name="PlaceHolder 2"/>
          <p:cNvSpPr>
            <a:spLocks noGrp="1"/>
          </p:cNvSpPr>
          <p:nvPr>
            <p:ph type="body"/>
          </p:nvPr>
        </p:nvSpPr>
        <p:spPr>
          <a:xfrm>
            <a:off x="457200" y="1337040"/>
            <a:ext cx="8229240" cy="3314160"/>
          </a:xfrm>
          <a:prstGeom prst="rect">
            <a:avLst/>
          </a:prstGeom>
        </p:spPr>
        <p:txBody>
          <a:bodyPr wrap="none" lIns="0" rIns="0" tIns="0" bIns="0"/>
          <a:p>
            <a:endParaRPr/>
          </a:p>
        </p:txBody>
      </p:sp>
      <p:sp>
        <p:nvSpPr>
          <p:cNvPr id="36" name="PlaceHolder 3"/>
          <p:cNvSpPr>
            <a:spLocks noGrp="1"/>
          </p:cNvSpPr>
          <p:nvPr>
            <p:ph type="body"/>
          </p:nvPr>
        </p:nvSpPr>
        <p:spPr>
          <a:xfrm>
            <a:off x="457200" y="1337040"/>
            <a:ext cx="8229240" cy="3314160"/>
          </a:xfrm>
          <a:prstGeom prst="rect">
            <a:avLst/>
          </a:prstGeom>
        </p:spPr>
        <p:txBody>
          <a:bodyPr wrap="none" lIns="0" rIns="0" tIns="0" bIns="0"/>
          <a:p>
            <a:endParaRPr/>
          </a:p>
        </p:txBody>
      </p:sp>
      <p:pic>
        <p:nvPicPr>
          <p:cNvPr id="37" name="" descr=""/>
          <p:cNvPicPr/>
          <p:nvPr/>
        </p:nvPicPr>
        <p:blipFill>
          <a:blip r:embed="rId2"/>
          <a:stretch>
            <a:fillRect/>
          </a:stretch>
        </p:blipFill>
        <p:spPr>
          <a:xfrm>
            <a:off x="2494800" y="1337040"/>
            <a:ext cx="4153680" cy="3314160"/>
          </a:xfrm>
          <a:prstGeom prst="rect">
            <a:avLst/>
          </a:prstGeom>
          <a:ln>
            <a:noFill/>
          </a:ln>
        </p:spPr>
      </p:pic>
      <p:pic>
        <p:nvPicPr>
          <p:cNvPr id="38" name="" descr=""/>
          <p:cNvPicPr/>
          <p:nvPr/>
        </p:nvPicPr>
        <p:blipFill>
          <a:blip r:embed="rId3"/>
          <a:stretch>
            <a:fillRect/>
          </a:stretch>
        </p:blipFill>
        <p:spPr>
          <a:xfrm>
            <a:off x="2494800" y="1337040"/>
            <a:ext cx="4153680" cy="33141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49" name="PlaceHolder 2"/>
          <p:cNvSpPr>
            <a:spLocks noGrp="1"/>
          </p:cNvSpPr>
          <p:nvPr>
            <p:ph type="subTitle"/>
          </p:nvPr>
        </p:nvSpPr>
        <p:spPr>
          <a:xfrm>
            <a:off x="457200" y="1337040"/>
            <a:ext cx="8229240" cy="3314520"/>
          </a:xfrm>
          <a:prstGeom prst="rect">
            <a:avLst/>
          </a:prstGeom>
        </p:spPr>
        <p:txBody>
          <a:bodyPr wrap="none"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51" name="PlaceHolder 2"/>
          <p:cNvSpPr>
            <a:spLocks noGrp="1"/>
          </p:cNvSpPr>
          <p:nvPr>
            <p:ph type="body"/>
          </p:nvPr>
        </p:nvSpPr>
        <p:spPr>
          <a:xfrm>
            <a:off x="457200" y="1337040"/>
            <a:ext cx="8229240" cy="3314160"/>
          </a:xfrm>
          <a:prstGeom prst="rect">
            <a:avLst/>
          </a:prstGeom>
        </p:spPr>
        <p:txBody>
          <a:bodyPr wrap="none"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53" name="PlaceHolder 2"/>
          <p:cNvSpPr>
            <a:spLocks noGrp="1"/>
          </p:cNvSpPr>
          <p:nvPr>
            <p:ph type="body"/>
          </p:nvPr>
        </p:nvSpPr>
        <p:spPr>
          <a:xfrm>
            <a:off x="457200" y="1337040"/>
            <a:ext cx="4015800" cy="3314160"/>
          </a:xfrm>
          <a:prstGeom prst="rect">
            <a:avLst/>
          </a:prstGeom>
        </p:spPr>
        <p:txBody>
          <a:bodyPr wrap="none" lIns="0" rIns="0" tIns="0" bIns="0"/>
          <a:p>
            <a:endParaRPr/>
          </a:p>
        </p:txBody>
      </p:sp>
      <p:sp>
        <p:nvSpPr>
          <p:cNvPr id="54" name="PlaceHolder 3"/>
          <p:cNvSpPr>
            <a:spLocks noGrp="1"/>
          </p:cNvSpPr>
          <p:nvPr>
            <p:ph type="body"/>
          </p:nvPr>
        </p:nvSpPr>
        <p:spPr>
          <a:xfrm>
            <a:off x="4674240" y="1337040"/>
            <a:ext cx="4015800" cy="3314160"/>
          </a:xfrm>
          <a:prstGeom prst="rect">
            <a:avLst/>
          </a:prstGeom>
        </p:spPr>
        <p:txBody>
          <a:bodyPr wrap="none"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685800" y="1775520"/>
            <a:ext cx="7772040" cy="3684600"/>
          </a:xfrm>
          <a:prstGeom prst="rect">
            <a:avLst/>
          </a:prstGeom>
        </p:spPr>
        <p:txBody>
          <a:bodyPr wrap="none"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58" name="PlaceHolder 2"/>
          <p:cNvSpPr>
            <a:spLocks noGrp="1"/>
          </p:cNvSpPr>
          <p:nvPr>
            <p:ph type="body"/>
          </p:nvPr>
        </p:nvSpPr>
        <p:spPr>
          <a:xfrm>
            <a:off x="457200" y="1337040"/>
            <a:ext cx="4015800" cy="1580760"/>
          </a:xfrm>
          <a:prstGeom prst="rect">
            <a:avLst/>
          </a:prstGeom>
        </p:spPr>
        <p:txBody>
          <a:bodyPr wrap="none" lIns="0" rIns="0" tIns="0" bIns="0"/>
          <a:p>
            <a:endParaRPr/>
          </a:p>
        </p:txBody>
      </p:sp>
      <p:sp>
        <p:nvSpPr>
          <p:cNvPr id="59" name="PlaceHolder 3"/>
          <p:cNvSpPr>
            <a:spLocks noGrp="1"/>
          </p:cNvSpPr>
          <p:nvPr>
            <p:ph type="body"/>
          </p:nvPr>
        </p:nvSpPr>
        <p:spPr>
          <a:xfrm>
            <a:off x="457200" y="3068280"/>
            <a:ext cx="4015800" cy="1580760"/>
          </a:xfrm>
          <a:prstGeom prst="rect">
            <a:avLst/>
          </a:prstGeom>
        </p:spPr>
        <p:txBody>
          <a:bodyPr wrap="none" lIns="0" rIns="0" tIns="0" bIns="0"/>
          <a:p>
            <a:endParaRPr/>
          </a:p>
        </p:txBody>
      </p:sp>
      <p:sp>
        <p:nvSpPr>
          <p:cNvPr id="60" name="PlaceHolder 4"/>
          <p:cNvSpPr>
            <a:spLocks noGrp="1"/>
          </p:cNvSpPr>
          <p:nvPr>
            <p:ph type="body"/>
          </p:nvPr>
        </p:nvSpPr>
        <p:spPr>
          <a:xfrm>
            <a:off x="4674240" y="1337040"/>
            <a:ext cx="4015800" cy="3314160"/>
          </a:xfrm>
          <a:prstGeom prst="rect">
            <a:avLst/>
          </a:prstGeom>
        </p:spPr>
        <p:txBody>
          <a:bodyPr wrap="none"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6" name="PlaceHolder 2"/>
          <p:cNvSpPr>
            <a:spLocks noGrp="1"/>
          </p:cNvSpPr>
          <p:nvPr>
            <p:ph type="subTitle"/>
          </p:nvPr>
        </p:nvSpPr>
        <p:spPr>
          <a:xfrm>
            <a:off x="457200" y="1337040"/>
            <a:ext cx="8229240" cy="3314520"/>
          </a:xfrm>
          <a:prstGeom prst="rect">
            <a:avLst/>
          </a:prstGeom>
        </p:spPr>
        <p:txBody>
          <a:bodyPr wrap="none"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62" name="PlaceHolder 2"/>
          <p:cNvSpPr>
            <a:spLocks noGrp="1"/>
          </p:cNvSpPr>
          <p:nvPr>
            <p:ph type="body"/>
          </p:nvPr>
        </p:nvSpPr>
        <p:spPr>
          <a:xfrm>
            <a:off x="457200" y="1337040"/>
            <a:ext cx="4015800" cy="3314160"/>
          </a:xfrm>
          <a:prstGeom prst="rect">
            <a:avLst/>
          </a:prstGeom>
        </p:spPr>
        <p:txBody>
          <a:bodyPr wrap="none" lIns="0" rIns="0" tIns="0" bIns="0"/>
          <a:p>
            <a:endParaRPr/>
          </a:p>
        </p:txBody>
      </p:sp>
      <p:sp>
        <p:nvSpPr>
          <p:cNvPr id="63" name="PlaceHolder 3"/>
          <p:cNvSpPr>
            <a:spLocks noGrp="1"/>
          </p:cNvSpPr>
          <p:nvPr>
            <p:ph type="body"/>
          </p:nvPr>
        </p:nvSpPr>
        <p:spPr>
          <a:xfrm>
            <a:off x="4674240" y="1337040"/>
            <a:ext cx="4015800" cy="1580760"/>
          </a:xfrm>
          <a:prstGeom prst="rect">
            <a:avLst/>
          </a:prstGeom>
        </p:spPr>
        <p:txBody>
          <a:bodyPr wrap="none" lIns="0" rIns="0" tIns="0" bIns="0"/>
          <a:p>
            <a:endParaRPr/>
          </a:p>
        </p:txBody>
      </p:sp>
      <p:sp>
        <p:nvSpPr>
          <p:cNvPr id="64" name="PlaceHolder 4"/>
          <p:cNvSpPr>
            <a:spLocks noGrp="1"/>
          </p:cNvSpPr>
          <p:nvPr>
            <p:ph type="body"/>
          </p:nvPr>
        </p:nvSpPr>
        <p:spPr>
          <a:xfrm>
            <a:off x="4674240" y="3068280"/>
            <a:ext cx="4015800" cy="1580760"/>
          </a:xfrm>
          <a:prstGeom prst="rect">
            <a:avLst/>
          </a:prstGeom>
        </p:spPr>
        <p:txBody>
          <a:bodyPr wrap="none"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66" name="PlaceHolder 2"/>
          <p:cNvSpPr>
            <a:spLocks noGrp="1"/>
          </p:cNvSpPr>
          <p:nvPr>
            <p:ph type="body"/>
          </p:nvPr>
        </p:nvSpPr>
        <p:spPr>
          <a:xfrm>
            <a:off x="457200" y="1337040"/>
            <a:ext cx="4015800" cy="1580760"/>
          </a:xfrm>
          <a:prstGeom prst="rect">
            <a:avLst/>
          </a:prstGeom>
        </p:spPr>
        <p:txBody>
          <a:bodyPr wrap="none" lIns="0" rIns="0" tIns="0" bIns="0"/>
          <a:p>
            <a:endParaRPr/>
          </a:p>
        </p:txBody>
      </p:sp>
      <p:sp>
        <p:nvSpPr>
          <p:cNvPr id="67" name="PlaceHolder 3"/>
          <p:cNvSpPr>
            <a:spLocks noGrp="1"/>
          </p:cNvSpPr>
          <p:nvPr>
            <p:ph type="body"/>
          </p:nvPr>
        </p:nvSpPr>
        <p:spPr>
          <a:xfrm>
            <a:off x="4674240" y="1337040"/>
            <a:ext cx="4015800" cy="1580760"/>
          </a:xfrm>
          <a:prstGeom prst="rect">
            <a:avLst/>
          </a:prstGeom>
        </p:spPr>
        <p:txBody>
          <a:bodyPr wrap="none" lIns="0" rIns="0" tIns="0" bIns="0"/>
          <a:p>
            <a:endParaRPr/>
          </a:p>
        </p:txBody>
      </p:sp>
      <p:sp>
        <p:nvSpPr>
          <p:cNvPr id="68" name="PlaceHolder 4"/>
          <p:cNvSpPr>
            <a:spLocks noGrp="1"/>
          </p:cNvSpPr>
          <p:nvPr>
            <p:ph type="body"/>
          </p:nvPr>
        </p:nvSpPr>
        <p:spPr>
          <a:xfrm>
            <a:off x="457200" y="3068280"/>
            <a:ext cx="8229240" cy="1580760"/>
          </a:xfrm>
          <a:prstGeom prst="rect">
            <a:avLst/>
          </a:prstGeom>
        </p:spPr>
        <p:txBody>
          <a:bodyPr wrap="none"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70" name="PlaceHolder 2"/>
          <p:cNvSpPr>
            <a:spLocks noGrp="1"/>
          </p:cNvSpPr>
          <p:nvPr>
            <p:ph type="body"/>
          </p:nvPr>
        </p:nvSpPr>
        <p:spPr>
          <a:xfrm>
            <a:off x="457200" y="1337040"/>
            <a:ext cx="8229240" cy="1580760"/>
          </a:xfrm>
          <a:prstGeom prst="rect">
            <a:avLst/>
          </a:prstGeom>
        </p:spPr>
        <p:txBody>
          <a:bodyPr wrap="none" lIns="0" rIns="0" tIns="0" bIns="0"/>
          <a:p>
            <a:endParaRPr/>
          </a:p>
        </p:txBody>
      </p:sp>
      <p:sp>
        <p:nvSpPr>
          <p:cNvPr id="71" name="PlaceHolder 3"/>
          <p:cNvSpPr>
            <a:spLocks noGrp="1"/>
          </p:cNvSpPr>
          <p:nvPr>
            <p:ph type="body"/>
          </p:nvPr>
        </p:nvSpPr>
        <p:spPr>
          <a:xfrm>
            <a:off x="457200" y="3068280"/>
            <a:ext cx="8229240" cy="1580760"/>
          </a:xfrm>
          <a:prstGeom prst="rect">
            <a:avLst/>
          </a:prstGeom>
        </p:spPr>
        <p:txBody>
          <a:bodyPr wrap="none"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73" name="PlaceHolder 2"/>
          <p:cNvSpPr>
            <a:spLocks noGrp="1"/>
          </p:cNvSpPr>
          <p:nvPr>
            <p:ph type="body"/>
          </p:nvPr>
        </p:nvSpPr>
        <p:spPr>
          <a:xfrm>
            <a:off x="457200" y="1337040"/>
            <a:ext cx="4015800" cy="1580760"/>
          </a:xfrm>
          <a:prstGeom prst="rect">
            <a:avLst/>
          </a:prstGeom>
        </p:spPr>
        <p:txBody>
          <a:bodyPr wrap="none" lIns="0" rIns="0" tIns="0" bIns="0"/>
          <a:p>
            <a:endParaRPr/>
          </a:p>
        </p:txBody>
      </p:sp>
      <p:sp>
        <p:nvSpPr>
          <p:cNvPr id="74" name="PlaceHolder 3"/>
          <p:cNvSpPr>
            <a:spLocks noGrp="1"/>
          </p:cNvSpPr>
          <p:nvPr>
            <p:ph type="body"/>
          </p:nvPr>
        </p:nvSpPr>
        <p:spPr>
          <a:xfrm>
            <a:off x="4674240" y="1337040"/>
            <a:ext cx="4015800" cy="1580760"/>
          </a:xfrm>
          <a:prstGeom prst="rect">
            <a:avLst/>
          </a:prstGeom>
        </p:spPr>
        <p:txBody>
          <a:bodyPr wrap="none" lIns="0" rIns="0" tIns="0" bIns="0"/>
          <a:p>
            <a:endParaRPr/>
          </a:p>
        </p:txBody>
      </p:sp>
      <p:sp>
        <p:nvSpPr>
          <p:cNvPr id="75" name="PlaceHolder 4"/>
          <p:cNvSpPr>
            <a:spLocks noGrp="1"/>
          </p:cNvSpPr>
          <p:nvPr>
            <p:ph type="body"/>
          </p:nvPr>
        </p:nvSpPr>
        <p:spPr>
          <a:xfrm>
            <a:off x="4674240" y="3068280"/>
            <a:ext cx="4015800" cy="1580760"/>
          </a:xfrm>
          <a:prstGeom prst="rect">
            <a:avLst/>
          </a:prstGeom>
        </p:spPr>
        <p:txBody>
          <a:bodyPr wrap="none" lIns="0" rIns="0" tIns="0" bIns="0"/>
          <a:p>
            <a:endParaRPr/>
          </a:p>
        </p:txBody>
      </p:sp>
      <p:sp>
        <p:nvSpPr>
          <p:cNvPr id="76" name="PlaceHolder 5"/>
          <p:cNvSpPr>
            <a:spLocks noGrp="1"/>
          </p:cNvSpPr>
          <p:nvPr>
            <p:ph type="body"/>
          </p:nvPr>
        </p:nvSpPr>
        <p:spPr>
          <a:xfrm>
            <a:off x="457200" y="3068280"/>
            <a:ext cx="4015800" cy="1580760"/>
          </a:xfrm>
          <a:prstGeom prst="rect">
            <a:avLst/>
          </a:prstGeom>
        </p:spPr>
        <p:txBody>
          <a:bodyPr wrap="none"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78" name="PlaceHolder 2"/>
          <p:cNvSpPr>
            <a:spLocks noGrp="1"/>
          </p:cNvSpPr>
          <p:nvPr>
            <p:ph type="body"/>
          </p:nvPr>
        </p:nvSpPr>
        <p:spPr>
          <a:xfrm>
            <a:off x="457200" y="1337040"/>
            <a:ext cx="8229240" cy="3314160"/>
          </a:xfrm>
          <a:prstGeom prst="rect">
            <a:avLst/>
          </a:prstGeom>
        </p:spPr>
        <p:txBody>
          <a:bodyPr wrap="none" lIns="0" rIns="0" tIns="0" bIns="0"/>
          <a:p>
            <a:endParaRPr/>
          </a:p>
        </p:txBody>
      </p:sp>
      <p:sp>
        <p:nvSpPr>
          <p:cNvPr id="79" name="PlaceHolder 3"/>
          <p:cNvSpPr>
            <a:spLocks noGrp="1"/>
          </p:cNvSpPr>
          <p:nvPr>
            <p:ph type="body"/>
          </p:nvPr>
        </p:nvSpPr>
        <p:spPr>
          <a:xfrm>
            <a:off x="457200" y="1337040"/>
            <a:ext cx="8229240" cy="3314160"/>
          </a:xfrm>
          <a:prstGeom prst="rect">
            <a:avLst/>
          </a:prstGeom>
        </p:spPr>
        <p:txBody>
          <a:bodyPr wrap="none" lIns="0" rIns="0" tIns="0" bIns="0"/>
          <a:p>
            <a:endParaRPr/>
          </a:p>
        </p:txBody>
      </p:sp>
      <p:pic>
        <p:nvPicPr>
          <p:cNvPr id="80" name="" descr=""/>
          <p:cNvPicPr/>
          <p:nvPr/>
        </p:nvPicPr>
        <p:blipFill>
          <a:blip r:embed="rId2"/>
          <a:stretch>
            <a:fillRect/>
          </a:stretch>
        </p:blipFill>
        <p:spPr>
          <a:xfrm>
            <a:off x="2494800" y="1337040"/>
            <a:ext cx="4153680" cy="3314160"/>
          </a:xfrm>
          <a:prstGeom prst="rect">
            <a:avLst/>
          </a:prstGeom>
          <a:ln>
            <a:noFill/>
          </a:ln>
        </p:spPr>
      </p:pic>
      <p:pic>
        <p:nvPicPr>
          <p:cNvPr id="81" name="" descr=""/>
          <p:cNvPicPr/>
          <p:nvPr/>
        </p:nvPicPr>
        <p:blipFill>
          <a:blip r:embed="rId3"/>
          <a:stretch>
            <a:fillRect/>
          </a:stretch>
        </p:blipFill>
        <p:spPr>
          <a:xfrm>
            <a:off x="2494800" y="1337040"/>
            <a:ext cx="4153680" cy="331416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86"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87" name="PlaceHolder 2"/>
          <p:cNvSpPr>
            <a:spLocks noGrp="1"/>
          </p:cNvSpPr>
          <p:nvPr>
            <p:ph type="subTitle"/>
          </p:nvPr>
        </p:nvSpPr>
        <p:spPr>
          <a:xfrm>
            <a:off x="457200" y="1337040"/>
            <a:ext cx="8229240" cy="3314520"/>
          </a:xfrm>
          <a:prstGeom prst="rect">
            <a:avLst/>
          </a:prstGeom>
        </p:spPr>
        <p:txBody>
          <a:bodyPr wrap="none"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89" name="PlaceHolder 2"/>
          <p:cNvSpPr>
            <a:spLocks noGrp="1"/>
          </p:cNvSpPr>
          <p:nvPr>
            <p:ph type="body"/>
          </p:nvPr>
        </p:nvSpPr>
        <p:spPr>
          <a:xfrm>
            <a:off x="457200" y="1337040"/>
            <a:ext cx="8229240" cy="3314160"/>
          </a:xfrm>
          <a:prstGeom prst="rect">
            <a:avLst/>
          </a:prstGeom>
        </p:spPr>
        <p:txBody>
          <a:bodyPr wrap="none"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91" name="PlaceHolder 2"/>
          <p:cNvSpPr>
            <a:spLocks noGrp="1"/>
          </p:cNvSpPr>
          <p:nvPr>
            <p:ph type="body"/>
          </p:nvPr>
        </p:nvSpPr>
        <p:spPr>
          <a:xfrm>
            <a:off x="457200" y="1337040"/>
            <a:ext cx="4015800" cy="3314160"/>
          </a:xfrm>
          <a:prstGeom prst="rect">
            <a:avLst/>
          </a:prstGeom>
        </p:spPr>
        <p:txBody>
          <a:bodyPr wrap="none" lIns="0" rIns="0" tIns="0" bIns="0"/>
          <a:p>
            <a:endParaRPr/>
          </a:p>
        </p:txBody>
      </p:sp>
      <p:sp>
        <p:nvSpPr>
          <p:cNvPr id="92" name="PlaceHolder 3"/>
          <p:cNvSpPr>
            <a:spLocks noGrp="1"/>
          </p:cNvSpPr>
          <p:nvPr>
            <p:ph type="body"/>
          </p:nvPr>
        </p:nvSpPr>
        <p:spPr>
          <a:xfrm>
            <a:off x="4674240" y="1337040"/>
            <a:ext cx="4015800" cy="3314160"/>
          </a:xfrm>
          <a:prstGeom prst="rect">
            <a:avLst/>
          </a:prstGeom>
        </p:spPr>
        <p:txBody>
          <a:bodyPr wrap="none"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3"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8" name="PlaceHolder 2"/>
          <p:cNvSpPr>
            <a:spLocks noGrp="1"/>
          </p:cNvSpPr>
          <p:nvPr>
            <p:ph type="body"/>
          </p:nvPr>
        </p:nvSpPr>
        <p:spPr>
          <a:xfrm>
            <a:off x="457200" y="1337040"/>
            <a:ext cx="8229240" cy="3314160"/>
          </a:xfrm>
          <a:prstGeom prst="rect">
            <a:avLst/>
          </a:prstGeom>
        </p:spPr>
        <p:txBody>
          <a:bodyPr wrap="none"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94" name="PlaceHolder 1"/>
          <p:cNvSpPr>
            <a:spLocks noGrp="1"/>
          </p:cNvSpPr>
          <p:nvPr>
            <p:ph type="subTitle"/>
          </p:nvPr>
        </p:nvSpPr>
        <p:spPr>
          <a:xfrm>
            <a:off x="685800" y="1775520"/>
            <a:ext cx="7772040" cy="3684600"/>
          </a:xfrm>
          <a:prstGeom prst="rect">
            <a:avLst/>
          </a:prstGeom>
        </p:spPr>
        <p:txBody>
          <a:bodyPr wrap="none"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96" name="PlaceHolder 2"/>
          <p:cNvSpPr>
            <a:spLocks noGrp="1"/>
          </p:cNvSpPr>
          <p:nvPr>
            <p:ph type="body"/>
          </p:nvPr>
        </p:nvSpPr>
        <p:spPr>
          <a:xfrm>
            <a:off x="457200" y="1337040"/>
            <a:ext cx="4015800" cy="1580760"/>
          </a:xfrm>
          <a:prstGeom prst="rect">
            <a:avLst/>
          </a:prstGeom>
        </p:spPr>
        <p:txBody>
          <a:bodyPr wrap="none" lIns="0" rIns="0" tIns="0" bIns="0"/>
          <a:p>
            <a:endParaRPr/>
          </a:p>
        </p:txBody>
      </p:sp>
      <p:sp>
        <p:nvSpPr>
          <p:cNvPr id="97" name="PlaceHolder 3"/>
          <p:cNvSpPr>
            <a:spLocks noGrp="1"/>
          </p:cNvSpPr>
          <p:nvPr>
            <p:ph type="body"/>
          </p:nvPr>
        </p:nvSpPr>
        <p:spPr>
          <a:xfrm>
            <a:off x="457200" y="3068280"/>
            <a:ext cx="4015800" cy="1580760"/>
          </a:xfrm>
          <a:prstGeom prst="rect">
            <a:avLst/>
          </a:prstGeom>
        </p:spPr>
        <p:txBody>
          <a:bodyPr wrap="none" lIns="0" rIns="0" tIns="0" bIns="0"/>
          <a:p>
            <a:endParaRPr/>
          </a:p>
        </p:txBody>
      </p:sp>
      <p:sp>
        <p:nvSpPr>
          <p:cNvPr id="98" name="PlaceHolder 4"/>
          <p:cNvSpPr>
            <a:spLocks noGrp="1"/>
          </p:cNvSpPr>
          <p:nvPr>
            <p:ph type="body"/>
          </p:nvPr>
        </p:nvSpPr>
        <p:spPr>
          <a:xfrm>
            <a:off x="4674240" y="1337040"/>
            <a:ext cx="4015800" cy="3314160"/>
          </a:xfrm>
          <a:prstGeom prst="rect">
            <a:avLst/>
          </a:prstGeom>
        </p:spPr>
        <p:txBody>
          <a:bodyPr wrap="none"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100" name="PlaceHolder 2"/>
          <p:cNvSpPr>
            <a:spLocks noGrp="1"/>
          </p:cNvSpPr>
          <p:nvPr>
            <p:ph type="body"/>
          </p:nvPr>
        </p:nvSpPr>
        <p:spPr>
          <a:xfrm>
            <a:off x="457200" y="1337040"/>
            <a:ext cx="4015800" cy="3314160"/>
          </a:xfrm>
          <a:prstGeom prst="rect">
            <a:avLst/>
          </a:prstGeom>
        </p:spPr>
        <p:txBody>
          <a:bodyPr wrap="none" lIns="0" rIns="0" tIns="0" bIns="0"/>
          <a:p>
            <a:endParaRPr/>
          </a:p>
        </p:txBody>
      </p:sp>
      <p:sp>
        <p:nvSpPr>
          <p:cNvPr id="101" name="PlaceHolder 3"/>
          <p:cNvSpPr>
            <a:spLocks noGrp="1"/>
          </p:cNvSpPr>
          <p:nvPr>
            <p:ph type="body"/>
          </p:nvPr>
        </p:nvSpPr>
        <p:spPr>
          <a:xfrm>
            <a:off x="4674240" y="1337040"/>
            <a:ext cx="4015800" cy="1580760"/>
          </a:xfrm>
          <a:prstGeom prst="rect">
            <a:avLst/>
          </a:prstGeom>
        </p:spPr>
        <p:txBody>
          <a:bodyPr wrap="none" lIns="0" rIns="0" tIns="0" bIns="0"/>
          <a:p>
            <a:endParaRPr/>
          </a:p>
        </p:txBody>
      </p:sp>
      <p:sp>
        <p:nvSpPr>
          <p:cNvPr id="102" name="PlaceHolder 4"/>
          <p:cNvSpPr>
            <a:spLocks noGrp="1"/>
          </p:cNvSpPr>
          <p:nvPr>
            <p:ph type="body"/>
          </p:nvPr>
        </p:nvSpPr>
        <p:spPr>
          <a:xfrm>
            <a:off x="4674240" y="3068280"/>
            <a:ext cx="4015800" cy="1580760"/>
          </a:xfrm>
          <a:prstGeom prst="rect">
            <a:avLst/>
          </a:prstGeom>
        </p:spPr>
        <p:txBody>
          <a:bodyPr wrap="none"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104" name="PlaceHolder 2"/>
          <p:cNvSpPr>
            <a:spLocks noGrp="1"/>
          </p:cNvSpPr>
          <p:nvPr>
            <p:ph type="body"/>
          </p:nvPr>
        </p:nvSpPr>
        <p:spPr>
          <a:xfrm>
            <a:off x="457200" y="1337040"/>
            <a:ext cx="4015800" cy="1580760"/>
          </a:xfrm>
          <a:prstGeom prst="rect">
            <a:avLst/>
          </a:prstGeom>
        </p:spPr>
        <p:txBody>
          <a:bodyPr wrap="none" lIns="0" rIns="0" tIns="0" bIns="0"/>
          <a:p>
            <a:endParaRPr/>
          </a:p>
        </p:txBody>
      </p:sp>
      <p:sp>
        <p:nvSpPr>
          <p:cNvPr id="105" name="PlaceHolder 3"/>
          <p:cNvSpPr>
            <a:spLocks noGrp="1"/>
          </p:cNvSpPr>
          <p:nvPr>
            <p:ph type="body"/>
          </p:nvPr>
        </p:nvSpPr>
        <p:spPr>
          <a:xfrm>
            <a:off x="4674240" y="1337040"/>
            <a:ext cx="4015800" cy="1580760"/>
          </a:xfrm>
          <a:prstGeom prst="rect">
            <a:avLst/>
          </a:prstGeom>
        </p:spPr>
        <p:txBody>
          <a:bodyPr wrap="none" lIns="0" rIns="0" tIns="0" bIns="0"/>
          <a:p>
            <a:endParaRPr/>
          </a:p>
        </p:txBody>
      </p:sp>
      <p:sp>
        <p:nvSpPr>
          <p:cNvPr id="106" name="PlaceHolder 4"/>
          <p:cNvSpPr>
            <a:spLocks noGrp="1"/>
          </p:cNvSpPr>
          <p:nvPr>
            <p:ph type="body"/>
          </p:nvPr>
        </p:nvSpPr>
        <p:spPr>
          <a:xfrm>
            <a:off x="457200" y="3068280"/>
            <a:ext cx="8229240" cy="1580760"/>
          </a:xfrm>
          <a:prstGeom prst="rect">
            <a:avLst/>
          </a:prstGeom>
        </p:spPr>
        <p:txBody>
          <a:bodyPr wrap="none"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108" name="PlaceHolder 2"/>
          <p:cNvSpPr>
            <a:spLocks noGrp="1"/>
          </p:cNvSpPr>
          <p:nvPr>
            <p:ph type="body"/>
          </p:nvPr>
        </p:nvSpPr>
        <p:spPr>
          <a:xfrm>
            <a:off x="457200" y="1337040"/>
            <a:ext cx="8229240" cy="1580760"/>
          </a:xfrm>
          <a:prstGeom prst="rect">
            <a:avLst/>
          </a:prstGeom>
        </p:spPr>
        <p:txBody>
          <a:bodyPr wrap="none" lIns="0" rIns="0" tIns="0" bIns="0"/>
          <a:p>
            <a:endParaRPr/>
          </a:p>
        </p:txBody>
      </p:sp>
      <p:sp>
        <p:nvSpPr>
          <p:cNvPr id="109" name="PlaceHolder 3"/>
          <p:cNvSpPr>
            <a:spLocks noGrp="1"/>
          </p:cNvSpPr>
          <p:nvPr>
            <p:ph type="body"/>
          </p:nvPr>
        </p:nvSpPr>
        <p:spPr>
          <a:xfrm>
            <a:off x="457200" y="3068280"/>
            <a:ext cx="8229240" cy="1580760"/>
          </a:xfrm>
          <a:prstGeom prst="rect">
            <a:avLst/>
          </a:prstGeom>
        </p:spPr>
        <p:txBody>
          <a:bodyPr wrap="none"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111" name="PlaceHolder 2"/>
          <p:cNvSpPr>
            <a:spLocks noGrp="1"/>
          </p:cNvSpPr>
          <p:nvPr>
            <p:ph type="body"/>
          </p:nvPr>
        </p:nvSpPr>
        <p:spPr>
          <a:xfrm>
            <a:off x="457200" y="1337040"/>
            <a:ext cx="4015800" cy="1580760"/>
          </a:xfrm>
          <a:prstGeom prst="rect">
            <a:avLst/>
          </a:prstGeom>
        </p:spPr>
        <p:txBody>
          <a:bodyPr wrap="none" lIns="0" rIns="0" tIns="0" bIns="0"/>
          <a:p>
            <a:endParaRPr/>
          </a:p>
        </p:txBody>
      </p:sp>
      <p:sp>
        <p:nvSpPr>
          <p:cNvPr id="112" name="PlaceHolder 3"/>
          <p:cNvSpPr>
            <a:spLocks noGrp="1"/>
          </p:cNvSpPr>
          <p:nvPr>
            <p:ph type="body"/>
          </p:nvPr>
        </p:nvSpPr>
        <p:spPr>
          <a:xfrm>
            <a:off x="4674240" y="1337040"/>
            <a:ext cx="4015800" cy="1580760"/>
          </a:xfrm>
          <a:prstGeom prst="rect">
            <a:avLst/>
          </a:prstGeom>
        </p:spPr>
        <p:txBody>
          <a:bodyPr wrap="none" lIns="0" rIns="0" tIns="0" bIns="0"/>
          <a:p>
            <a:endParaRPr/>
          </a:p>
        </p:txBody>
      </p:sp>
      <p:sp>
        <p:nvSpPr>
          <p:cNvPr id="113" name="PlaceHolder 4"/>
          <p:cNvSpPr>
            <a:spLocks noGrp="1"/>
          </p:cNvSpPr>
          <p:nvPr>
            <p:ph type="body"/>
          </p:nvPr>
        </p:nvSpPr>
        <p:spPr>
          <a:xfrm>
            <a:off x="4674240" y="3068280"/>
            <a:ext cx="4015800" cy="1580760"/>
          </a:xfrm>
          <a:prstGeom prst="rect">
            <a:avLst/>
          </a:prstGeom>
        </p:spPr>
        <p:txBody>
          <a:bodyPr wrap="none" lIns="0" rIns="0" tIns="0" bIns="0"/>
          <a:p>
            <a:endParaRPr/>
          </a:p>
        </p:txBody>
      </p:sp>
      <p:sp>
        <p:nvSpPr>
          <p:cNvPr id="114" name="PlaceHolder 5"/>
          <p:cNvSpPr>
            <a:spLocks noGrp="1"/>
          </p:cNvSpPr>
          <p:nvPr>
            <p:ph type="body"/>
          </p:nvPr>
        </p:nvSpPr>
        <p:spPr>
          <a:xfrm>
            <a:off x="457200" y="3068280"/>
            <a:ext cx="4015800" cy="1580760"/>
          </a:xfrm>
          <a:prstGeom prst="rect">
            <a:avLst/>
          </a:prstGeom>
        </p:spPr>
        <p:txBody>
          <a:bodyPr wrap="none"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116" name="PlaceHolder 2"/>
          <p:cNvSpPr>
            <a:spLocks noGrp="1"/>
          </p:cNvSpPr>
          <p:nvPr>
            <p:ph type="body"/>
          </p:nvPr>
        </p:nvSpPr>
        <p:spPr>
          <a:xfrm>
            <a:off x="457200" y="1337040"/>
            <a:ext cx="8229240" cy="3314160"/>
          </a:xfrm>
          <a:prstGeom prst="rect">
            <a:avLst/>
          </a:prstGeom>
        </p:spPr>
        <p:txBody>
          <a:bodyPr wrap="none" lIns="0" rIns="0" tIns="0" bIns="0"/>
          <a:p>
            <a:endParaRPr/>
          </a:p>
        </p:txBody>
      </p:sp>
      <p:sp>
        <p:nvSpPr>
          <p:cNvPr id="117" name="PlaceHolder 3"/>
          <p:cNvSpPr>
            <a:spLocks noGrp="1"/>
          </p:cNvSpPr>
          <p:nvPr>
            <p:ph type="body"/>
          </p:nvPr>
        </p:nvSpPr>
        <p:spPr>
          <a:xfrm>
            <a:off x="457200" y="1337040"/>
            <a:ext cx="8229240" cy="3314160"/>
          </a:xfrm>
          <a:prstGeom prst="rect">
            <a:avLst/>
          </a:prstGeom>
        </p:spPr>
        <p:txBody>
          <a:bodyPr wrap="none" lIns="0" rIns="0" tIns="0" bIns="0"/>
          <a:p>
            <a:endParaRPr/>
          </a:p>
        </p:txBody>
      </p:sp>
      <p:pic>
        <p:nvPicPr>
          <p:cNvPr id="118" name="" descr=""/>
          <p:cNvPicPr/>
          <p:nvPr/>
        </p:nvPicPr>
        <p:blipFill>
          <a:blip r:embed="rId2"/>
          <a:stretch>
            <a:fillRect/>
          </a:stretch>
        </p:blipFill>
        <p:spPr>
          <a:xfrm>
            <a:off x="2494800" y="1337040"/>
            <a:ext cx="4153680" cy="3314160"/>
          </a:xfrm>
          <a:prstGeom prst="rect">
            <a:avLst/>
          </a:prstGeom>
          <a:ln>
            <a:noFill/>
          </a:ln>
        </p:spPr>
      </p:pic>
      <p:pic>
        <p:nvPicPr>
          <p:cNvPr id="119" name="" descr=""/>
          <p:cNvPicPr/>
          <p:nvPr/>
        </p:nvPicPr>
        <p:blipFill>
          <a:blip r:embed="rId3"/>
          <a:stretch>
            <a:fillRect/>
          </a:stretch>
        </p:blipFill>
        <p:spPr>
          <a:xfrm>
            <a:off x="2494800" y="1337040"/>
            <a:ext cx="4153680" cy="331416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29"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130" name="PlaceHolder 2"/>
          <p:cNvSpPr>
            <a:spLocks noGrp="1"/>
          </p:cNvSpPr>
          <p:nvPr>
            <p:ph type="subTitle"/>
          </p:nvPr>
        </p:nvSpPr>
        <p:spPr>
          <a:xfrm>
            <a:off x="457200" y="1337040"/>
            <a:ext cx="8229240" cy="3314520"/>
          </a:xfrm>
          <a:prstGeom prst="rect">
            <a:avLst/>
          </a:prstGeom>
        </p:spPr>
        <p:txBody>
          <a:bodyPr wrap="none" lIns="0" rIns="0" tIns="0" bIns="0" anchor="ctr"/>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132" name="PlaceHolder 2"/>
          <p:cNvSpPr>
            <a:spLocks noGrp="1"/>
          </p:cNvSpPr>
          <p:nvPr>
            <p:ph type="body"/>
          </p:nvPr>
        </p:nvSpPr>
        <p:spPr>
          <a:xfrm>
            <a:off x="457200" y="1337040"/>
            <a:ext cx="8229240" cy="3314160"/>
          </a:xfrm>
          <a:prstGeom prst="rect">
            <a:avLst/>
          </a:prstGeom>
        </p:spPr>
        <p:txBody>
          <a:bodyPr wrap="none"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10" name="PlaceHolder 2"/>
          <p:cNvSpPr>
            <a:spLocks noGrp="1"/>
          </p:cNvSpPr>
          <p:nvPr>
            <p:ph type="body"/>
          </p:nvPr>
        </p:nvSpPr>
        <p:spPr>
          <a:xfrm>
            <a:off x="457200" y="1337040"/>
            <a:ext cx="4015800" cy="3314160"/>
          </a:xfrm>
          <a:prstGeom prst="rect">
            <a:avLst/>
          </a:prstGeom>
        </p:spPr>
        <p:txBody>
          <a:bodyPr wrap="none" lIns="0" rIns="0" tIns="0" bIns="0"/>
          <a:p>
            <a:endParaRPr/>
          </a:p>
        </p:txBody>
      </p:sp>
      <p:sp>
        <p:nvSpPr>
          <p:cNvPr id="11" name="PlaceHolder 3"/>
          <p:cNvSpPr>
            <a:spLocks noGrp="1"/>
          </p:cNvSpPr>
          <p:nvPr>
            <p:ph type="body"/>
          </p:nvPr>
        </p:nvSpPr>
        <p:spPr>
          <a:xfrm>
            <a:off x="4674240" y="1337040"/>
            <a:ext cx="4015800" cy="3314160"/>
          </a:xfrm>
          <a:prstGeom prst="rect">
            <a:avLst/>
          </a:prstGeom>
        </p:spPr>
        <p:txBody>
          <a:bodyPr wrap="none" lIns="0" rIns="0" tIns="0" bIns="0"/>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134" name="PlaceHolder 2"/>
          <p:cNvSpPr>
            <a:spLocks noGrp="1"/>
          </p:cNvSpPr>
          <p:nvPr>
            <p:ph type="body"/>
          </p:nvPr>
        </p:nvSpPr>
        <p:spPr>
          <a:xfrm>
            <a:off x="457200" y="1337040"/>
            <a:ext cx="4015800" cy="3314160"/>
          </a:xfrm>
          <a:prstGeom prst="rect">
            <a:avLst/>
          </a:prstGeom>
        </p:spPr>
        <p:txBody>
          <a:bodyPr wrap="none" lIns="0" rIns="0" tIns="0" bIns="0"/>
          <a:p>
            <a:endParaRPr/>
          </a:p>
        </p:txBody>
      </p:sp>
      <p:sp>
        <p:nvSpPr>
          <p:cNvPr id="135" name="PlaceHolder 3"/>
          <p:cNvSpPr>
            <a:spLocks noGrp="1"/>
          </p:cNvSpPr>
          <p:nvPr>
            <p:ph type="body"/>
          </p:nvPr>
        </p:nvSpPr>
        <p:spPr>
          <a:xfrm>
            <a:off x="4674240" y="1337040"/>
            <a:ext cx="4015800" cy="3314160"/>
          </a:xfrm>
          <a:prstGeom prst="rect">
            <a:avLst/>
          </a:prstGeom>
        </p:spPr>
        <p:txBody>
          <a:bodyPr wrap="none" lIns="0" rIns="0" tIns="0" bIns="0"/>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6"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7" name="PlaceHolder 1"/>
          <p:cNvSpPr>
            <a:spLocks noGrp="1"/>
          </p:cNvSpPr>
          <p:nvPr>
            <p:ph type="subTitle"/>
          </p:nvPr>
        </p:nvSpPr>
        <p:spPr>
          <a:xfrm>
            <a:off x="685800" y="1775520"/>
            <a:ext cx="7772040" cy="3684600"/>
          </a:xfrm>
          <a:prstGeom prst="rect">
            <a:avLst/>
          </a:prstGeom>
        </p:spPr>
        <p:txBody>
          <a:bodyPr wrap="none" lIns="0" rIns="0" tIns="0" bIns="0" anchor="ctr"/>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139" name="PlaceHolder 2"/>
          <p:cNvSpPr>
            <a:spLocks noGrp="1"/>
          </p:cNvSpPr>
          <p:nvPr>
            <p:ph type="body"/>
          </p:nvPr>
        </p:nvSpPr>
        <p:spPr>
          <a:xfrm>
            <a:off x="457200" y="1337040"/>
            <a:ext cx="4015800" cy="1580760"/>
          </a:xfrm>
          <a:prstGeom prst="rect">
            <a:avLst/>
          </a:prstGeom>
        </p:spPr>
        <p:txBody>
          <a:bodyPr wrap="none" lIns="0" rIns="0" tIns="0" bIns="0"/>
          <a:p>
            <a:endParaRPr/>
          </a:p>
        </p:txBody>
      </p:sp>
      <p:sp>
        <p:nvSpPr>
          <p:cNvPr id="140" name="PlaceHolder 3"/>
          <p:cNvSpPr>
            <a:spLocks noGrp="1"/>
          </p:cNvSpPr>
          <p:nvPr>
            <p:ph type="body"/>
          </p:nvPr>
        </p:nvSpPr>
        <p:spPr>
          <a:xfrm>
            <a:off x="457200" y="3068280"/>
            <a:ext cx="4015800" cy="1580760"/>
          </a:xfrm>
          <a:prstGeom prst="rect">
            <a:avLst/>
          </a:prstGeom>
        </p:spPr>
        <p:txBody>
          <a:bodyPr wrap="none" lIns="0" rIns="0" tIns="0" bIns="0"/>
          <a:p>
            <a:endParaRPr/>
          </a:p>
        </p:txBody>
      </p:sp>
      <p:sp>
        <p:nvSpPr>
          <p:cNvPr id="141" name="PlaceHolder 4"/>
          <p:cNvSpPr>
            <a:spLocks noGrp="1"/>
          </p:cNvSpPr>
          <p:nvPr>
            <p:ph type="body"/>
          </p:nvPr>
        </p:nvSpPr>
        <p:spPr>
          <a:xfrm>
            <a:off x="4674240" y="1337040"/>
            <a:ext cx="4015800" cy="3314160"/>
          </a:xfrm>
          <a:prstGeom prst="rect">
            <a:avLst/>
          </a:prstGeom>
        </p:spPr>
        <p:txBody>
          <a:bodyPr wrap="none" lIns="0" rIns="0" tIns="0" bIns="0"/>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143" name="PlaceHolder 2"/>
          <p:cNvSpPr>
            <a:spLocks noGrp="1"/>
          </p:cNvSpPr>
          <p:nvPr>
            <p:ph type="body"/>
          </p:nvPr>
        </p:nvSpPr>
        <p:spPr>
          <a:xfrm>
            <a:off x="457200" y="1337040"/>
            <a:ext cx="4015800" cy="3314160"/>
          </a:xfrm>
          <a:prstGeom prst="rect">
            <a:avLst/>
          </a:prstGeom>
        </p:spPr>
        <p:txBody>
          <a:bodyPr wrap="none" lIns="0" rIns="0" tIns="0" bIns="0"/>
          <a:p>
            <a:endParaRPr/>
          </a:p>
        </p:txBody>
      </p:sp>
      <p:sp>
        <p:nvSpPr>
          <p:cNvPr id="144" name="PlaceHolder 3"/>
          <p:cNvSpPr>
            <a:spLocks noGrp="1"/>
          </p:cNvSpPr>
          <p:nvPr>
            <p:ph type="body"/>
          </p:nvPr>
        </p:nvSpPr>
        <p:spPr>
          <a:xfrm>
            <a:off x="4674240" y="1337040"/>
            <a:ext cx="4015800" cy="1580760"/>
          </a:xfrm>
          <a:prstGeom prst="rect">
            <a:avLst/>
          </a:prstGeom>
        </p:spPr>
        <p:txBody>
          <a:bodyPr wrap="none" lIns="0" rIns="0" tIns="0" bIns="0"/>
          <a:p>
            <a:endParaRPr/>
          </a:p>
        </p:txBody>
      </p:sp>
      <p:sp>
        <p:nvSpPr>
          <p:cNvPr id="145" name="PlaceHolder 4"/>
          <p:cNvSpPr>
            <a:spLocks noGrp="1"/>
          </p:cNvSpPr>
          <p:nvPr>
            <p:ph type="body"/>
          </p:nvPr>
        </p:nvSpPr>
        <p:spPr>
          <a:xfrm>
            <a:off x="4674240" y="3068280"/>
            <a:ext cx="4015800" cy="1580760"/>
          </a:xfrm>
          <a:prstGeom prst="rect">
            <a:avLst/>
          </a:prstGeom>
        </p:spPr>
        <p:txBody>
          <a:bodyPr wrap="none" lIns="0" rIns="0" tIns="0" bIns="0"/>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147" name="PlaceHolder 2"/>
          <p:cNvSpPr>
            <a:spLocks noGrp="1"/>
          </p:cNvSpPr>
          <p:nvPr>
            <p:ph type="body"/>
          </p:nvPr>
        </p:nvSpPr>
        <p:spPr>
          <a:xfrm>
            <a:off x="457200" y="1337040"/>
            <a:ext cx="4015800" cy="1580760"/>
          </a:xfrm>
          <a:prstGeom prst="rect">
            <a:avLst/>
          </a:prstGeom>
        </p:spPr>
        <p:txBody>
          <a:bodyPr wrap="none" lIns="0" rIns="0" tIns="0" bIns="0"/>
          <a:p>
            <a:endParaRPr/>
          </a:p>
        </p:txBody>
      </p:sp>
      <p:sp>
        <p:nvSpPr>
          <p:cNvPr id="148" name="PlaceHolder 3"/>
          <p:cNvSpPr>
            <a:spLocks noGrp="1"/>
          </p:cNvSpPr>
          <p:nvPr>
            <p:ph type="body"/>
          </p:nvPr>
        </p:nvSpPr>
        <p:spPr>
          <a:xfrm>
            <a:off x="4674240" y="1337040"/>
            <a:ext cx="4015800" cy="1580760"/>
          </a:xfrm>
          <a:prstGeom prst="rect">
            <a:avLst/>
          </a:prstGeom>
        </p:spPr>
        <p:txBody>
          <a:bodyPr wrap="none" lIns="0" rIns="0" tIns="0" bIns="0"/>
          <a:p>
            <a:endParaRPr/>
          </a:p>
        </p:txBody>
      </p:sp>
      <p:sp>
        <p:nvSpPr>
          <p:cNvPr id="149" name="PlaceHolder 4"/>
          <p:cNvSpPr>
            <a:spLocks noGrp="1"/>
          </p:cNvSpPr>
          <p:nvPr>
            <p:ph type="body"/>
          </p:nvPr>
        </p:nvSpPr>
        <p:spPr>
          <a:xfrm>
            <a:off x="457200" y="3068280"/>
            <a:ext cx="8229240" cy="1580760"/>
          </a:xfrm>
          <a:prstGeom prst="rect">
            <a:avLst/>
          </a:prstGeom>
        </p:spPr>
        <p:txBody>
          <a:bodyPr wrap="none" lIns="0" rIns="0" tIns="0" bIns="0"/>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151" name="PlaceHolder 2"/>
          <p:cNvSpPr>
            <a:spLocks noGrp="1"/>
          </p:cNvSpPr>
          <p:nvPr>
            <p:ph type="body"/>
          </p:nvPr>
        </p:nvSpPr>
        <p:spPr>
          <a:xfrm>
            <a:off x="457200" y="1337040"/>
            <a:ext cx="8229240" cy="1580760"/>
          </a:xfrm>
          <a:prstGeom prst="rect">
            <a:avLst/>
          </a:prstGeom>
        </p:spPr>
        <p:txBody>
          <a:bodyPr wrap="none" lIns="0" rIns="0" tIns="0" bIns="0"/>
          <a:p>
            <a:endParaRPr/>
          </a:p>
        </p:txBody>
      </p:sp>
      <p:sp>
        <p:nvSpPr>
          <p:cNvPr id="152" name="PlaceHolder 3"/>
          <p:cNvSpPr>
            <a:spLocks noGrp="1"/>
          </p:cNvSpPr>
          <p:nvPr>
            <p:ph type="body"/>
          </p:nvPr>
        </p:nvSpPr>
        <p:spPr>
          <a:xfrm>
            <a:off x="457200" y="3068280"/>
            <a:ext cx="8229240" cy="1580760"/>
          </a:xfrm>
          <a:prstGeom prst="rect">
            <a:avLst/>
          </a:prstGeom>
        </p:spPr>
        <p:txBody>
          <a:bodyPr wrap="none" lIns="0" rIns="0" tIns="0" bIns="0"/>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154" name="PlaceHolder 2"/>
          <p:cNvSpPr>
            <a:spLocks noGrp="1"/>
          </p:cNvSpPr>
          <p:nvPr>
            <p:ph type="body"/>
          </p:nvPr>
        </p:nvSpPr>
        <p:spPr>
          <a:xfrm>
            <a:off x="457200" y="1337040"/>
            <a:ext cx="4015800" cy="1580760"/>
          </a:xfrm>
          <a:prstGeom prst="rect">
            <a:avLst/>
          </a:prstGeom>
        </p:spPr>
        <p:txBody>
          <a:bodyPr wrap="none" lIns="0" rIns="0" tIns="0" bIns="0"/>
          <a:p>
            <a:endParaRPr/>
          </a:p>
        </p:txBody>
      </p:sp>
      <p:sp>
        <p:nvSpPr>
          <p:cNvPr id="155" name="PlaceHolder 3"/>
          <p:cNvSpPr>
            <a:spLocks noGrp="1"/>
          </p:cNvSpPr>
          <p:nvPr>
            <p:ph type="body"/>
          </p:nvPr>
        </p:nvSpPr>
        <p:spPr>
          <a:xfrm>
            <a:off x="4674240" y="1337040"/>
            <a:ext cx="4015800" cy="1580760"/>
          </a:xfrm>
          <a:prstGeom prst="rect">
            <a:avLst/>
          </a:prstGeom>
        </p:spPr>
        <p:txBody>
          <a:bodyPr wrap="none" lIns="0" rIns="0" tIns="0" bIns="0"/>
          <a:p>
            <a:endParaRPr/>
          </a:p>
        </p:txBody>
      </p:sp>
      <p:sp>
        <p:nvSpPr>
          <p:cNvPr id="156" name="PlaceHolder 4"/>
          <p:cNvSpPr>
            <a:spLocks noGrp="1"/>
          </p:cNvSpPr>
          <p:nvPr>
            <p:ph type="body"/>
          </p:nvPr>
        </p:nvSpPr>
        <p:spPr>
          <a:xfrm>
            <a:off x="4674240" y="3068280"/>
            <a:ext cx="4015800" cy="1580760"/>
          </a:xfrm>
          <a:prstGeom prst="rect">
            <a:avLst/>
          </a:prstGeom>
        </p:spPr>
        <p:txBody>
          <a:bodyPr wrap="none" lIns="0" rIns="0" tIns="0" bIns="0"/>
          <a:p>
            <a:endParaRPr/>
          </a:p>
        </p:txBody>
      </p:sp>
      <p:sp>
        <p:nvSpPr>
          <p:cNvPr id="157" name="PlaceHolder 5"/>
          <p:cNvSpPr>
            <a:spLocks noGrp="1"/>
          </p:cNvSpPr>
          <p:nvPr>
            <p:ph type="body"/>
          </p:nvPr>
        </p:nvSpPr>
        <p:spPr>
          <a:xfrm>
            <a:off x="457200" y="3068280"/>
            <a:ext cx="4015800" cy="1580760"/>
          </a:xfrm>
          <a:prstGeom prst="rect">
            <a:avLst/>
          </a:prstGeom>
        </p:spPr>
        <p:txBody>
          <a:bodyPr wrap="none" lIns="0" rIns="0" tIns="0" bIns="0"/>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159" name="PlaceHolder 2"/>
          <p:cNvSpPr>
            <a:spLocks noGrp="1"/>
          </p:cNvSpPr>
          <p:nvPr>
            <p:ph type="body"/>
          </p:nvPr>
        </p:nvSpPr>
        <p:spPr>
          <a:xfrm>
            <a:off x="457200" y="1337040"/>
            <a:ext cx="8229240" cy="3314160"/>
          </a:xfrm>
          <a:prstGeom prst="rect">
            <a:avLst/>
          </a:prstGeom>
        </p:spPr>
        <p:txBody>
          <a:bodyPr wrap="none" lIns="0" rIns="0" tIns="0" bIns="0"/>
          <a:p>
            <a:endParaRPr/>
          </a:p>
        </p:txBody>
      </p:sp>
      <p:sp>
        <p:nvSpPr>
          <p:cNvPr id="160" name="PlaceHolder 3"/>
          <p:cNvSpPr>
            <a:spLocks noGrp="1"/>
          </p:cNvSpPr>
          <p:nvPr>
            <p:ph type="body"/>
          </p:nvPr>
        </p:nvSpPr>
        <p:spPr>
          <a:xfrm>
            <a:off x="457200" y="1337040"/>
            <a:ext cx="8229240" cy="3314160"/>
          </a:xfrm>
          <a:prstGeom prst="rect">
            <a:avLst/>
          </a:prstGeom>
        </p:spPr>
        <p:txBody>
          <a:bodyPr wrap="none" lIns="0" rIns="0" tIns="0" bIns="0"/>
          <a:p>
            <a:endParaRPr/>
          </a:p>
        </p:txBody>
      </p:sp>
      <p:pic>
        <p:nvPicPr>
          <p:cNvPr id="161" name="" descr=""/>
          <p:cNvPicPr/>
          <p:nvPr/>
        </p:nvPicPr>
        <p:blipFill>
          <a:blip r:embed="rId2"/>
          <a:stretch>
            <a:fillRect/>
          </a:stretch>
        </p:blipFill>
        <p:spPr>
          <a:xfrm>
            <a:off x="2494800" y="1337040"/>
            <a:ext cx="4153680" cy="3314160"/>
          </a:xfrm>
          <a:prstGeom prst="rect">
            <a:avLst/>
          </a:prstGeom>
          <a:ln>
            <a:noFill/>
          </a:ln>
        </p:spPr>
      </p:pic>
      <p:pic>
        <p:nvPicPr>
          <p:cNvPr id="162" name="" descr=""/>
          <p:cNvPicPr/>
          <p:nvPr/>
        </p:nvPicPr>
        <p:blipFill>
          <a:blip r:embed="rId3"/>
          <a:stretch>
            <a:fillRect/>
          </a:stretch>
        </p:blipFill>
        <p:spPr>
          <a:xfrm>
            <a:off x="2494800" y="1337040"/>
            <a:ext cx="4153680" cy="331416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70"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171" name="PlaceHolder 2"/>
          <p:cNvSpPr>
            <a:spLocks noGrp="1"/>
          </p:cNvSpPr>
          <p:nvPr>
            <p:ph type="subTitle"/>
          </p:nvPr>
        </p:nvSpPr>
        <p:spPr>
          <a:xfrm>
            <a:off x="457200" y="1337040"/>
            <a:ext cx="8229240" cy="3314520"/>
          </a:xfrm>
          <a:prstGeom prst="rect">
            <a:avLst/>
          </a:prstGeom>
        </p:spPr>
        <p:txBody>
          <a:bodyPr wrap="none" lIns="0" rIns="0" tIns="0" bIns="0" anchor="ctr"/>
          <a:p>
            <a:pPr algn="ctr"/>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173" name="PlaceHolder 2"/>
          <p:cNvSpPr>
            <a:spLocks noGrp="1"/>
          </p:cNvSpPr>
          <p:nvPr>
            <p:ph type="body"/>
          </p:nvPr>
        </p:nvSpPr>
        <p:spPr>
          <a:xfrm>
            <a:off x="457200" y="1337040"/>
            <a:ext cx="8229240" cy="3314160"/>
          </a:xfrm>
          <a:prstGeom prst="rect">
            <a:avLst/>
          </a:prstGeom>
        </p:spPr>
        <p:txBody>
          <a:bodyPr wrap="none" lIns="0" rIns="0" tIns="0" bIns="0"/>
          <a:p>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175" name="PlaceHolder 2"/>
          <p:cNvSpPr>
            <a:spLocks noGrp="1"/>
          </p:cNvSpPr>
          <p:nvPr>
            <p:ph type="body"/>
          </p:nvPr>
        </p:nvSpPr>
        <p:spPr>
          <a:xfrm>
            <a:off x="457200" y="1337040"/>
            <a:ext cx="4015800" cy="3314160"/>
          </a:xfrm>
          <a:prstGeom prst="rect">
            <a:avLst/>
          </a:prstGeom>
        </p:spPr>
        <p:txBody>
          <a:bodyPr wrap="none" lIns="0" rIns="0" tIns="0" bIns="0"/>
          <a:p>
            <a:endParaRPr/>
          </a:p>
        </p:txBody>
      </p:sp>
      <p:sp>
        <p:nvSpPr>
          <p:cNvPr id="176" name="PlaceHolder 3"/>
          <p:cNvSpPr>
            <a:spLocks noGrp="1"/>
          </p:cNvSpPr>
          <p:nvPr>
            <p:ph type="body"/>
          </p:nvPr>
        </p:nvSpPr>
        <p:spPr>
          <a:xfrm>
            <a:off x="4674240" y="1337040"/>
            <a:ext cx="4015800" cy="3314160"/>
          </a:xfrm>
          <a:prstGeom prst="rect">
            <a:avLst/>
          </a:prstGeom>
        </p:spPr>
        <p:txBody>
          <a:bodyPr wrap="none" lIns="0" rIns="0" tIns="0" bIns="0"/>
          <a:p>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77"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78" name="PlaceHolder 1"/>
          <p:cNvSpPr>
            <a:spLocks noGrp="1"/>
          </p:cNvSpPr>
          <p:nvPr>
            <p:ph type="subTitle"/>
          </p:nvPr>
        </p:nvSpPr>
        <p:spPr>
          <a:xfrm>
            <a:off x="685800" y="1775520"/>
            <a:ext cx="7772040" cy="3684600"/>
          </a:xfrm>
          <a:prstGeom prst="rect">
            <a:avLst/>
          </a:prstGeom>
        </p:spPr>
        <p:txBody>
          <a:bodyPr wrap="none" lIns="0" rIns="0" tIns="0" bIns="0" anchor="ctr"/>
          <a:p>
            <a:pPr algn="ctr"/>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180" name="PlaceHolder 2"/>
          <p:cNvSpPr>
            <a:spLocks noGrp="1"/>
          </p:cNvSpPr>
          <p:nvPr>
            <p:ph type="body"/>
          </p:nvPr>
        </p:nvSpPr>
        <p:spPr>
          <a:xfrm>
            <a:off x="457200" y="1337040"/>
            <a:ext cx="4015800" cy="1580760"/>
          </a:xfrm>
          <a:prstGeom prst="rect">
            <a:avLst/>
          </a:prstGeom>
        </p:spPr>
        <p:txBody>
          <a:bodyPr wrap="none" lIns="0" rIns="0" tIns="0" bIns="0"/>
          <a:p>
            <a:endParaRPr/>
          </a:p>
        </p:txBody>
      </p:sp>
      <p:sp>
        <p:nvSpPr>
          <p:cNvPr id="181" name="PlaceHolder 3"/>
          <p:cNvSpPr>
            <a:spLocks noGrp="1"/>
          </p:cNvSpPr>
          <p:nvPr>
            <p:ph type="body"/>
          </p:nvPr>
        </p:nvSpPr>
        <p:spPr>
          <a:xfrm>
            <a:off x="457200" y="3068280"/>
            <a:ext cx="4015800" cy="1580760"/>
          </a:xfrm>
          <a:prstGeom prst="rect">
            <a:avLst/>
          </a:prstGeom>
        </p:spPr>
        <p:txBody>
          <a:bodyPr wrap="none" lIns="0" rIns="0" tIns="0" bIns="0"/>
          <a:p>
            <a:endParaRPr/>
          </a:p>
        </p:txBody>
      </p:sp>
      <p:sp>
        <p:nvSpPr>
          <p:cNvPr id="182" name="PlaceHolder 4"/>
          <p:cNvSpPr>
            <a:spLocks noGrp="1"/>
          </p:cNvSpPr>
          <p:nvPr>
            <p:ph type="body"/>
          </p:nvPr>
        </p:nvSpPr>
        <p:spPr>
          <a:xfrm>
            <a:off x="4674240" y="1337040"/>
            <a:ext cx="4015800" cy="3314160"/>
          </a:xfrm>
          <a:prstGeom prst="rect">
            <a:avLst/>
          </a:prstGeom>
        </p:spPr>
        <p:txBody>
          <a:bodyPr wrap="none" lIns="0" rIns="0" tIns="0" bIns="0"/>
          <a:p>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184" name="PlaceHolder 2"/>
          <p:cNvSpPr>
            <a:spLocks noGrp="1"/>
          </p:cNvSpPr>
          <p:nvPr>
            <p:ph type="body"/>
          </p:nvPr>
        </p:nvSpPr>
        <p:spPr>
          <a:xfrm>
            <a:off x="457200" y="1337040"/>
            <a:ext cx="4015800" cy="3314160"/>
          </a:xfrm>
          <a:prstGeom prst="rect">
            <a:avLst/>
          </a:prstGeom>
        </p:spPr>
        <p:txBody>
          <a:bodyPr wrap="none" lIns="0" rIns="0" tIns="0" bIns="0"/>
          <a:p>
            <a:endParaRPr/>
          </a:p>
        </p:txBody>
      </p:sp>
      <p:sp>
        <p:nvSpPr>
          <p:cNvPr id="185" name="PlaceHolder 3"/>
          <p:cNvSpPr>
            <a:spLocks noGrp="1"/>
          </p:cNvSpPr>
          <p:nvPr>
            <p:ph type="body"/>
          </p:nvPr>
        </p:nvSpPr>
        <p:spPr>
          <a:xfrm>
            <a:off x="4674240" y="1337040"/>
            <a:ext cx="4015800" cy="1580760"/>
          </a:xfrm>
          <a:prstGeom prst="rect">
            <a:avLst/>
          </a:prstGeom>
        </p:spPr>
        <p:txBody>
          <a:bodyPr wrap="none" lIns="0" rIns="0" tIns="0" bIns="0"/>
          <a:p>
            <a:endParaRPr/>
          </a:p>
        </p:txBody>
      </p:sp>
      <p:sp>
        <p:nvSpPr>
          <p:cNvPr id="186" name="PlaceHolder 4"/>
          <p:cNvSpPr>
            <a:spLocks noGrp="1"/>
          </p:cNvSpPr>
          <p:nvPr>
            <p:ph type="body"/>
          </p:nvPr>
        </p:nvSpPr>
        <p:spPr>
          <a:xfrm>
            <a:off x="4674240" y="3068280"/>
            <a:ext cx="4015800" cy="1580760"/>
          </a:xfrm>
          <a:prstGeom prst="rect">
            <a:avLst/>
          </a:prstGeom>
        </p:spPr>
        <p:txBody>
          <a:bodyPr wrap="none" lIns="0" rIns="0" tIns="0" bIns="0"/>
          <a:p>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188" name="PlaceHolder 2"/>
          <p:cNvSpPr>
            <a:spLocks noGrp="1"/>
          </p:cNvSpPr>
          <p:nvPr>
            <p:ph type="body"/>
          </p:nvPr>
        </p:nvSpPr>
        <p:spPr>
          <a:xfrm>
            <a:off x="457200" y="1337040"/>
            <a:ext cx="4015800" cy="1580760"/>
          </a:xfrm>
          <a:prstGeom prst="rect">
            <a:avLst/>
          </a:prstGeom>
        </p:spPr>
        <p:txBody>
          <a:bodyPr wrap="none" lIns="0" rIns="0" tIns="0" bIns="0"/>
          <a:p>
            <a:endParaRPr/>
          </a:p>
        </p:txBody>
      </p:sp>
      <p:sp>
        <p:nvSpPr>
          <p:cNvPr id="189" name="PlaceHolder 3"/>
          <p:cNvSpPr>
            <a:spLocks noGrp="1"/>
          </p:cNvSpPr>
          <p:nvPr>
            <p:ph type="body"/>
          </p:nvPr>
        </p:nvSpPr>
        <p:spPr>
          <a:xfrm>
            <a:off x="4674240" y="1337040"/>
            <a:ext cx="4015800" cy="1580760"/>
          </a:xfrm>
          <a:prstGeom prst="rect">
            <a:avLst/>
          </a:prstGeom>
        </p:spPr>
        <p:txBody>
          <a:bodyPr wrap="none" lIns="0" rIns="0" tIns="0" bIns="0"/>
          <a:p>
            <a:endParaRPr/>
          </a:p>
        </p:txBody>
      </p:sp>
      <p:sp>
        <p:nvSpPr>
          <p:cNvPr id="190" name="PlaceHolder 4"/>
          <p:cNvSpPr>
            <a:spLocks noGrp="1"/>
          </p:cNvSpPr>
          <p:nvPr>
            <p:ph type="body"/>
          </p:nvPr>
        </p:nvSpPr>
        <p:spPr>
          <a:xfrm>
            <a:off x="457200" y="3068280"/>
            <a:ext cx="8229240" cy="1580760"/>
          </a:xfrm>
          <a:prstGeom prst="rect">
            <a:avLst/>
          </a:prstGeom>
        </p:spPr>
        <p:txBody>
          <a:bodyPr wrap="none" lIns="0" rIns="0" tIns="0" bIns="0"/>
          <a:p>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192" name="PlaceHolder 2"/>
          <p:cNvSpPr>
            <a:spLocks noGrp="1"/>
          </p:cNvSpPr>
          <p:nvPr>
            <p:ph type="body"/>
          </p:nvPr>
        </p:nvSpPr>
        <p:spPr>
          <a:xfrm>
            <a:off x="457200" y="1337040"/>
            <a:ext cx="8229240" cy="1580760"/>
          </a:xfrm>
          <a:prstGeom prst="rect">
            <a:avLst/>
          </a:prstGeom>
        </p:spPr>
        <p:txBody>
          <a:bodyPr wrap="none" lIns="0" rIns="0" tIns="0" bIns="0"/>
          <a:p>
            <a:endParaRPr/>
          </a:p>
        </p:txBody>
      </p:sp>
      <p:sp>
        <p:nvSpPr>
          <p:cNvPr id="193" name="PlaceHolder 3"/>
          <p:cNvSpPr>
            <a:spLocks noGrp="1"/>
          </p:cNvSpPr>
          <p:nvPr>
            <p:ph type="body"/>
          </p:nvPr>
        </p:nvSpPr>
        <p:spPr>
          <a:xfrm>
            <a:off x="457200" y="3068280"/>
            <a:ext cx="8229240" cy="1580760"/>
          </a:xfrm>
          <a:prstGeom prst="rect">
            <a:avLst/>
          </a:prstGeom>
        </p:spPr>
        <p:txBody>
          <a:bodyPr wrap="none" lIns="0" rIns="0" tIns="0" bIns="0"/>
          <a:p>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195" name="PlaceHolder 2"/>
          <p:cNvSpPr>
            <a:spLocks noGrp="1"/>
          </p:cNvSpPr>
          <p:nvPr>
            <p:ph type="body"/>
          </p:nvPr>
        </p:nvSpPr>
        <p:spPr>
          <a:xfrm>
            <a:off x="457200" y="1337040"/>
            <a:ext cx="4015800" cy="1580760"/>
          </a:xfrm>
          <a:prstGeom prst="rect">
            <a:avLst/>
          </a:prstGeom>
        </p:spPr>
        <p:txBody>
          <a:bodyPr wrap="none" lIns="0" rIns="0" tIns="0" bIns="0"/>
          <a:p>
            <a:endParaRPr/>
          </a:p>
        </p:txBody>
      </p:sp>
      <p:sp>
        <p:nvSpPr>
          <p:cNvPr id="196" name="PlaceHolder 3"/>
          <p:cNvSpPr>
            <a:spLocks noGrp="1"/>
          </p:cNvSpPr>
          <p:nvPr>
            <p:ph type="body"/>
          </p:nvPr>
        </p:nvSpPr>
        <p:spPr>
          <a:xfrm>
            <a:off x="4674240" y="1337040"/>
            <a:ext cx="4015800" cy="1580760"/>
          </a:xfrm>
          <a:prstGeom prst="rect">
            <a:avLst/>
          </a:prstGeom>
        </p:spPr>
        <p:txBody>
          <a:bodyPr wrap="none" lIns="0" rIns="0" tIns="0" bIns="0"/>
          <a:p>
            <a:endParaRPr/>
          </a:p>
        </p:txBody>
      </p:sp>
      <p:sp>
        <p:nvSpPr>
          <p:cNvPr id="197" name="PlaceHolder 4"/>
          <p:cNvSpPr>
            <a:spLocks noGrp="1"/>
          </p:cNvSpPr>
          <p:nvPr>
            <p:ph type="body"/>
          </p:nvPr>
        </p:nvSpPr>
        <p:spPr>
          <a:xfrm>
            <a:off x="4674240" y="3068280"/>
            <a:ext cx="4015800" cy="1580760"/>
          </a:xfrm>
          <a:prstGeom prst="rect">
            <a:avLst/>
          </a:prstGeom>
        </p:spPr>
        <p:txBody>
          <a:bodyPr wrap="none" lIns="0" rIns="0" tIns="0" bIns="0"/>
          <a:p>
            <a:endParaRPr/>
          </a:p>
        </p:txBody>
      </p:sp>
      <p:sp>
        <p:nvSpPr>
          <p:cNvPr id="198" name="PlaceHolder 5"/>
          <p:cNvSpPr>
            <a:spLocks noGrp="1"/>
          </p:cNvSpPr>
          <p:nvPr>
            <p:ph type="body"/>
          </p:nvPr>
        </p:nvSpPr>
        <p:spPr>
          <a:xfrm>
            <a:off x="457200" y="3068280"/>
            <a:ext cx="4015800" cy="1580760"/>
          </a:xfrm>
          <a:prstGeom prst="rect">
            <a:avLst/>
          </a:prstGeom>
        </p:spPr>
        <p:txBody>
          <a:bodyPr wrap="none" lIns="0" rIns="0" tIns="0" bIns="0"/>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5800" y="1775520"/>
            <a:ext cx="7772040" cy="3684600"/>
          </a:xfrm>
          <a:prstGeom prst="rect">
            <a:avLst/>
          </a:prstGeom>
        </p:spPr>
        <p:txBody>
          <a:bodyPr wrap="none" lIns="0" rIns="0" tIns="0" bIns="0" anchor="ctr"/>
          <a:p>
            <a:pPr algn="ctr"/>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200" name="PlaceHolder 2"/>
          <p:cNvSpPr>
            <a:spLocks noGrp="1"/>
          </p:cNvSpPr>
          <p:nvPr>
            <p:ph type="body"/>
          </p:nvPr>
        </p:nvSpPr>
        <p:spPr>
          <a:xfrm>
            <a:off x="457200" y="1337040"/>
            <a:ext cx="8229240" cy="3314160"/>
          </a:xfrm>
          <a:prstGeom prst="rect">
            <a:avLst/>
          </a:prstGeom>
        </p:spPr>
        <p:txBody>
          <a:bodyPr wrap="none" lIns="0" rIns="0" tIns="0" bIns="0"/>
          <a:p>
            <a:endParaRPr/>
          </a:p>
        </p:txBody>
      </p:sp>
      <p:sp>
        <p:nvSpPr>
          <p:cNvPr id="201" name="PlaceHolder 3"/>
          <p:cNvSpPr>
            <a:spLocks noGrp="1"/>
          </p:cNvSpPr>
          <p:nvPr>
            <p:ph type="body"/>
          </p:nvPr>
        </p:nvSpPr>
        <p:spPr>
          <a:xfrm>
            <a:off x="457200" y="1337040"/>
            <a:ext cx="8229240" cy="3314160"/>
          </a:xfrm>
          <a:prstGeom prst="rect">
            <a:avLst/>
          </a:prstGeom>
        </p:spPr>
        <p:txBody>
          <a:bodyPr wrap="none" lIns="0" rIns="0" tIns="0" bIns="0"/>
          <a:p>
            <a:endParaRPr/>
          </a:p>
        </p:txBody>
      </p:sp>
      <p:pic>
        <p:nvPicPr>
          <p:cNvPr id="202" name="" descr=""/>
          <p:cNvPicPr/>
          <p:nvPr/>
        </p:nvPicPr>
        <p:blipFill>
          <a:blip r:embed="rId2"/>
          <a:stretch>
            <a:fillRect/>
          </a:stretch>
        </p:blipFill>
        <p:spPr>
          <a:xfrm>
            <a:off x="2494800" y="1337040"/>
            <a:ext cx="4153680" cy="3314160"/>
          </a:xfrm>
          <a:prstGeom prst="rect">
            <a:avLst/>
          </a:prstGeom>
          <a:ln>
            <a:noFill/>
          </a:ln>
        </p:spPr>
      </p:pic>
      <p:pic>
        <p:nvPicPr>
          <p:cNvPr id="203" name="" descr=""/>
          <p:cNvPicPr/>
          <p:nvPr/>
        </p:nvPicPr>
        <p:blipFill>
          <a:blip r:embed="rId3"/>
          <a:stretch>
            <a:fillRect/>
          </a:stretch>
        </p:blipFill>
        <p:spPr>
          <a:xfrm>
            <a:off x="2494800" y="1337040"/>
            <a:ext cx="4153680" cy="3314160"/>
          </a:xfrm>
          <a:prstGeom prst="rect">
            <a:avLst/>
          </a:prstGeom>
          <a:ln>
            <a:noFill/>
          </a:ln>
        </p:spPr>
      </p:pic>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08"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209" name="PlaceHolder 2"/>
          <p:cNvSpPr>
            <a:spLocks noGrp="1"/>
          </p:cNvSpPr>
          <p:nvPr>
            <p:ph type="subTitle"/>
          </p:nvPr>
        </p:nvSpPr>
        <p:spPr>
          <a:xfrm>
            <a:off x="457200" y="1337040"/>
            <a:ext cx="8229240" cy="3314520"/>
          </a:xfrm>
          <a:prstGeom prst="rect">
            <a:avLst/>
          </a:prstGeom>
        </p:spPr>
        <p:txBody>
          <a:bodyPr wrap="none" lIns="0" rIns="0" tIns="0" bIns="0" anchor="ctr"/>
          <a:p>
            <a:pPr algn="ctr"/>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211" name="PlaceHolder 2"/>
          <p:cNvSpPr>
            <a:spLocks noGrp="1"/>
          </p:cNvSpPr>
          <p:nvPr>
            <p:ph type="body"/>
          </p:nvPr>
        </p:nvSpPr>
        <p:spPr>
          <a:xfrm>
            <a:off x="457200" y="1337040"/>
            <a:ext cx="8229240" cy="3314160"/>
          </a:xfrm>
          <a:prstGeom prst="rect">
            <a:avLst/>
          </a:prstGeom>
        </p:spPr>
        <p:txBody>
          <a:bodyPr wrap="none" lIns="0" rIns="0" tIns="0" bIns="0"/>
          <a:p>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213" name="PlaceHolder 2"/>
          <p:cNvSpPr>
            <a:spLocks noGrp="1"/>
          </p:cNvSpPr>
          <p:nvPr>
            <p:ph type="body"/>
          </p:nvPr>
        </p:nvSpPr>
        <p:spPr>
          <a:xfrm>
            <a:off x="457200" y="1337040"/>
            <a:ext cx="4015800" cy="3314160"/>
          </a:xfrm>
          <a:prstGeom prst="rect">
            <a:avLst/>
          </a:prstGeom>
        </p:spPr>
        <p:txBody>
          <a:bodyPr wrap="none" lIns="0" rIns="0" tIns="0" bIns="0"/>
          <a:p>
            <a:endParaRPr/>
          </a:p>
        </p:txBody>
      </p:sp>
      <p:sp>
        <p:nvSpPr>
          <p:cNvPr id="214" name="PlaceHolder 3"/>
          <p:cNvSpPr>
            <a:spLocks noGrp="1"/>
          </p:cNvSpPr>
          <p:nvPr>
            <p:ph type="body"/>
          </p:nvPr>
        </p:nvSpPr>
        <p:spPr>
          <a:xfrm>
            <a:off x="4674240" y="1337040"/>
            <a:ext cx="4015800" cy="3314160"/>
          </a:xfrm>
          <a:prstGeom prst="rect">
            <a:avLst/>
          </a:prstGeom>
        </p:spPr>
        <p:txBody>
          <a:bodyPr wrap="none" lIns="0" rIns="0" tIns="0" bIns="0"/>
          <a:p>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15"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16" name="PlaceHolder 1"/>
          <p:cNvSpPr>
            <a:spLocks noGrp="1"/>
          </p:cNvSpPr>
          <p:nvPr>
            <p:ph type="subTitle"/>
          </p:nvPr>
        </p:nvSpPr>
        <p:spPr>
          <a:xfrm>
            <a:off x="685800" y="1775520"/>
            <a:ext cx="7772040" cy="3684600"/>
          </a:xfrm>
          <a:prstGeom prst="rect">
            <a:avLst/>
          </a:prstGeom>
        </p:spPr>
        <p:txBody>
          <a:bodyPr wrap="none" lIns="0" rIns="0" tIns="0" bIns="0" anchor="ctr"/>
          <a:p>
            <a:pPr algn="ctr"/>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218" name="PlaceHolder 2"/>
          <p:cNvSpPr>
            <a:spLocks noGrp="1"/>
          </p:cNvSpPr>
          <p:nvPr>
            <p:ph type="body"/>
          </p:nvPr>
        </p:nvSpPr>
        <p:spPr>
          <a:xfrm>
            <a:off x="457200" y="1337040"/>
            <a:ext cx="4015800" cy="1580760"/>
          </a:xfrm>
          <a:prstGeom prst="rect">
            <a:avLst/>
          </a:prstGeom>
        </p:spPr>
        <p:txBody>
          <a:bodyPr wrap="none" lIns="0" rIns="0" tIns="0" bIns="0"/>
          <a:p>
            <a:endParaRPr/>
          </a:p>
        </p:txBody>
      </p:sp>
      <p:sp>
        <p:nvSpPr>
          <p:cNvPr id="219" name="PlaceHolder 3"/>
          <p:cNvSpPr>
            <a:spLocks noGrp="1"/>
          </p:cNvSpPr>
          <p:nvPr>
            <p:ph type="body"/>
          </p:nvPr>
        </p:nvSpPr>
        <p:spPr>
          <a:xfrm>
            <a:off x="457200" y="3068280"/>
            <a:ext cx="4015800" cy="1580760"/>
          </a:xfrm>
          <a:prstGeom prst="rect">
            <a:avLst/>
          </a:prstGeom>
        </p:spPr>
        <p:txBody>
          <a:bodyPr wrap="none" lIns="0" rIns="0" tIns="0" bIns="0"/>
          <a:p>
            <a:endParaRPr/>
          </a:p>
        </p:txBody>
      </p:sp>
      <p:sp>
        <p:nvSpPr>
          <p:cNvPr id="220" name="PlaceHolder 4"/>
          <p:cNvSpPr>
            <a:spLocks noGrp="1"/>
          </p:cNvSpPr>
          <p:nvPr>
            <p:ph type="body"/>
          </p:nvPr>
        </p:nvSpPr>
        <p:spPr>
          <a:xfrm>
            <a:off x="4674240" y="1337040"/>
            <a:ext cx="4015800" cy="3314160"/>
          </a:xfrm>
          <a:prstGeom prst="rect">
            <a:avLst/>
          </a:prstGeom>
        </p:spPr>
        <p:txBody>
          <a:bodyPr wrap="none" lIns="0" rIns="0" tIns="0" bIns="0"/>
          <a:p>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222" name="PlaceHolder 2"/>
          <p:cNvSpPr>
            <a:spLocks noGrp="1"/>
          </p:cNvSpPr>
          <p:nvPr>
            <p:ph type="body"/>
          </p:nvPr>
        </p:nvSpPr>
        <p:spPr>
          <a:xfrm>
            <a:off x="457200" y="1337040"/>
            <a:ext cx="4015800" cy="3314160"/>
          </a:xfrm>
          <a:prstGeom prst="rect">
            <a:avLst/>
          </a:prstGeom>
        </p:spPr>
        <p:txBody>
          <a:bodyPr wrap="none" lIns="0" rIns="0" tIns="0" bIns="0"/>
          <a:p>
            <a:endParaRPr/>
          </a:p>
        </p:txBody>
      </p:sp>
      <p:sp>
        <p:nvSpPr>
          <p:cNvPr id="223" name="PlaceHolder 3"/>
          <p:cNvSpPr>
            <a:spLocks noGrp="1"/>
          </p:cNvSpPr>
          <p:nvPr>
            <p:ph type="body"/>
          </p:nvPr>
        </p:nvSpPr>
        <p:spPr>
          <a:xfrm>
            <a:off x="4674240" y="1337040"/>
            <a:ext cx="4015800" cy="1580760"/>
          </a:xfrm>
          <a:prstGeom prst="rect">
            <a:avLst/>
          </a:prstGeom>
        </p:spPr>
        <p:txBody>
          <a:bodyPr wrap="none" lIns="0" rIns="0" tIns="0" bIns="0"/>
          <a:p>
            <a:endParaRPr/>
          </a:p>
        </p:txBody>
      </p:sp>
      <p:sp>
        <p:nvSpPr>
          <p:cNvPr id="224" name="PlaceHolder 4"/>
          <p:cNvSpPr>
            <a:spLocks noGrp="1"/>
          </p:cNvSpPr>
          <p:nvPr>
            <p:ph type="body"/>
          </p:nvPr>
        </p:nvSpPr>
        <p:spPr>
          <a:xfrm>
            <a:off x="4674240" y="3068280"/>
            <a:ext cx="4015800" cy="1580760"/>
          </a:xfrm>
          <a:prstGeom prst="rect">
            <a:avLst/>
          </a:prstGeom>
        </p:spPr>
        <p:txBody>
          <a:bodyPr wrap="none" lIns="0" rIns="0" tIns="0" bIns="0"/>
          <a:p>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226" name="PlaceHolder 2"/>
          <p:cNvSpPr>
            <a:spLocks noGrp="1"/>
          </p:cNvSpPr>
          <p:nvPr>
            <p:ph type="body"/>
          </p:nvPr>
        </p:nvSpPr>
        <p:spPr>
          <a:xfrm>
            <a:off x="457200" y="1337040"/>
            <a:ext cx="4015800" cy="1580760"/>
          </a:xfrm>
          <a:prstGeom prst="rect">
            <a:avLst/>
          </a:prstGeom>
        </p:spPr>
        <p:txBody>
          <a:bodyPr wrap="none" lIns="0" rIns="0" tIns="0" bIns="0"/>
          <a:p>
            <a:endParaRPr/>
          </a:p>
        </p:txBody>
      </p:sp>
      <p:sp>
        <p:nvSpPr>
          <p:cNvPr id="227" name="PlaceHolder 3"/>
          <p:cNvSpPr>
            <a:spLocks noGrp="1"/>
          </p:cNvSpPr>
          <p:nvPr>
            <p:ph type="body"/>
          </p:nvPr>
        </p:nvSpPr>
        <p:spPr>
          <a:xfrm>
            <a:off x="4674240" y="1337040"/>
            <a:ext cx="4015800" cy="1580760"/>
          </a:xfrm>
          <a:prstGeom prst="rect">
            <a:avLst/>
          </a:prstGeom>
        </p:spPr>
        <p:txBody>
          <a:bodyPr wrap="none" lIns="0" rIns="0" tIns="0" bIns="0"/>
          <a:p>
            <a:endParaRPr/>
          </a:p>
        </p:txBody>
      </p:sp>
      <p:sp>
        <p:nvSpPr>
          <p:cNvPr id="228" name="PlaceHolder 4"/>
          <p:cNvSpPr>
            <a:spLocks noGrp="1"/>
          </p:cNvSpPr>
          <p:nvPr>
            <p:ph type="body"/>
          </p:nvPr>
        </p:nvSpPr>
        <p:spPr>
          <a:xfrm>
            <a:off x="457200" y="3068280"/>
            <a:ext cx="8229240" cy="1580760"/>
          </a:xfrm>
          <a:prstGeom prst="rect">
            <a:avLst/>
          </a:prstGeom>
        </p:spPr>
        <p:txBody>
          <a:bodyPr wrap="none" lIns="0" rIns="0" tIns="0" bIns="0"/>
          <a:p>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15" name="PlaceHolder 2"/>
          <p:cNvSpPr>
            <a:spLocks noGrp="1"/>
          </p:cNvSpPr>
          <p:nvPr>
            <p:ph type="body"/>
          </p:nvPr>
        </p:nvSpPr>
        <p:spPr>
          <a:xfrm>
            <a:off x="457200" y="1337040"/>
            <a:ext cx="4015800" cy="1580760"/>
          </a:xfrm>
          <a:prstGeom prst="rect">
            <a:avLst/>
          </a:prstGeom>
        </p:spPr>
        <p:txBody>
          <a:bodyPr wrap="none" lIns="0" rIns="0" tIns="0" bIns="0"/>
          <a:p>
            <a:endParaRPr/>
          </a:p>
        </p:txBody>
      </p:sp>
      <p:sp>
        <p:nvSpPr>
          <p:cNvPr id="16" name="PlaceHolder 3"/>
          <p:cNvSpPr>
            <a:spLocks noGrp="1"/>
          </p:cNvSpPr>
          <p:nvPr>
            <p:ph type="body"/>
          </p:nvPr>
        </p:nvSpPr>
        <p:spPr>
          <a:xfrm>
            <a:off x="457200" y="3068280"/>
            <a:ext cx="4015800" cy="1580760"/>
          </a:xfrm>
          <a:prstGeom prst="rect">
            <a:avLst/>
          </a:prstGeom>
        </p:spPr>
        <p:txBody>
          <a:bodyPr wrap="none" lIns="0" rIns="0" tIns="0" bIns="0"/>
          <a:p>
            <a:endParaRPr/>
          </a:p>
        </p:txBody>
      </p:sp>
      <p:sp>
        <p:nvSpPr>
          <p:cNvPr id="17" name="PlaceHolder 4"/>
          <p:cNvSpPr>
            <a:spLocks noGrp="1"/>
          </p:cNvSpPr>
          <p:nvPr>
            <p:ph type="body"/>
          </p:nvPr>
        </p:nvSpPr>
        <p:spPr>
          <a:xfrm>
            <a:off x="4674240" y="1337040"/>
            <a:ext cx="4015800" cy="3314160"/>
          </a:xfrm>
          <a:prstGeom prst="rect">
            <a:avLst/>
          </a:prstGeom>
        </p:spPr>
        <p:txBody>
          <a:bodyPr wrap="none" lIns="0" rIns="0" tIns="0" bIns="0"/>
          <a:p>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230" name="PlaceHolder 2"/>
          <p:cNvSpPr>
            <a:spLocks noGrp="1"/>
          </p:cNvSpPr>
          <p:nvPr>
            <p:ph type="body"/>
          </p:nvPr>
        </p:nvSpPr>
        <p:spPr>
          <a:xfrm>
            <a:off x="457200" y="1337040"/>
            <a:ext cx="8229240" cy="1580760"/>
          </a:xfrm>
          <a:prstGeom prst="rect">
            <a:avLst/>
          </a:prstGeom>
        </p:spPr>
        <p:txBody>
          <a:bodyPr wrap="none" lIns="0" rIns="0" tIns="0" bIns="0"/>
          <a:p>
            <a:endParaRPr/>
          </a:p>
        </p:txBody>
      </p:sp>
      <p:sp>
        <p:nvSpPr>
          <p:cNvPr id="231" name="PlaceHolder 3"/>
          <p:cNvSpPr>
            <a:spLocks noGrp="1"/>
          </p:cNvSpPr>
          <p:nvPr>
            <p:ph type="body"/>
          </p:nvPr>
        </p:nvSpPr>
        <p:spPr>
          <a:xfrm>
            <a:off x="457200" y="3068280"/>
            <a:ext cx="8229240" cy="1580760"/>
          </a:xfrm>
          <a:prstGeom prst="rect">
            <a:avLst/>
          </a:prstGeom>
        </p:spPr>
        <p:txBody>
          <a:bodyPr wrap="none" lIns="0" rIns="0" tIns="0" bIns="0"/>
          <a:p>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233" name="PlaceHolder 2"/>
          <p:cNvSpPr>
            <a:spLocks noGrp="1"/>
          </p:cNvSpPr>
          <p:nvPr>
            <p:ph type="body"/>
          </p:nvPr>
        </p:nvSpPr>
        <p:spPr>
          <a:xfrm>
            <a:off x="457200" y="1337040"/>
            <a:ext cx="4015800" cy="1580760"/>
          </a:xfrm>
          <a:prstGeom prst="rect">
            <a:avLst/>
          </a:prstGeom>
        </p:spPr>
        <p:txBody>
          <a:bodyPr wrap="none" lIns="0" rIns="0" tIns="0" bIns="0"/>
          <a:p>
            <a:endParaRPr/>
          </a:p>
        </p:txBody>
      </p:sp>
      <p:sp>
        <p:nvSpPr>
          <p:cNvPr id="234" name="PlaceHolder 3"/>
          <p:cNvSpPr>
            <a:spLocks noGrp="1"/>
          </p:cNvSpPr>
          <p:nvPr>
            <p:ph type="body"/>
          </p:nvPr>
        </p:nvSpPr>
        <p:spPr>
          <a:xfrm>
            <a:off x="4674240" y="1337040"/>
            <a:ext cx="4015800" cy="1580760"/>
          </a:xfrm>
          <a:prstGeom prst="rect">
            <a:avLst/>
          </a:prstGeom>
        </p:spPr>
        <p:txBody>
          <a:bodyPr wrap="none" lIns="0" rIns="0" tIns="0" bIns="0"/>
          <a:p>
            <a:endParaRPr/>
          </a:p>
        </p:txBody>
      </p:sp>
      <p:sp>
        <p:nvSpPr>
          <p:cNvPr id="235" name="PlaceHolder 4"/>
          <p:cNvSpPr>
            <a:spLocks noGrp="1"/>
          </p:cNvSpPr>
          <p:nvPr>
            <p:ph type="body"/>
          </p:nvPr>
        </p:nvSpPr>
        <p:spPr>
          <a:xfrm>
            <a:off x="4674240" y="3068280"/>
            <a:ext cx="4015800" cy="1580760"/>
          </a:xfrm>
          <a:prstGeom prst="rect">
            <a:avLst/>
          </a:prstGeom>
        </p:spPr>
        <p:txBody>
          <a:bodyPr wrap="none" lIns="0" rIns="0" tIns="0" bIns="0"/>
          <a:p>
            <a:endParaRPr/>
          </a:p>
        </p:txBody>
      </p:sp>
      <p:sp>
        <p:nvSpPr>
          <p:cNvPr id="236" name="PlaceHolder 5"/>
          <p:cNvSpPr>
            <a:spLocks noGrp="1"/>
          </p:cNvSpPr>
          <p:nvPr>
            <p:ph type="body"/>
          </p:nvPr>
        </p:nvSpPr>
        <p:spPr>
          <a:xfrm>
            <a:off x="457200" y="3068280"/>
            <a:ext cx="4015800" cy="1580760"/>
          </a:xfrm>
          <a:prstGeom prst="rect">
            <a:avLst/>
          </a:prstGeom>
        </p:spPr>
        <p:txBody>
          <a:bodyPr wrap="none" lIns="0" rIns="0" tIns="0" bIns="0"/>
          <a:p>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238" name="PlaceHolder 2"/>
          <p:cNvSpPr>
            <a:spLocks noGrp="1"/>
          </p:cNvSpPr>
          <p:nvPr>
            <p:ph type="body"/>
          </p:nvPr>
        </p:nvSpPr>
        <p:spPr>
          <a:xfrm>
            <a:off x="457200" y="1337040"/>
            <a:ext cx="8229240" cy="3314160"/>
          </a:xfrm>
          <a:prstGeom prst="rect">
            <a:avLst/>
          </a:prstGeom>
        </p:spPr>
        <p:txBody>
          <a:bodyPr wrap="none" lIns="0" rIns="0" tIns="0" bIns="0"/>
          <a:p>
            <a:endParaRPr/>
          </a:p>
        </p:txBody>
      </p:sp>
      <p:sp>
        <p:nvSpPr>
          <p:cNvPr id="239" name="PlaceHolder 3"/>
          <p:cNvSpPr>
            <a:spLocks noGrp="1"/>
          </p:cNvSpPr>
          <p:nvPr>
            <p:ph type="body"/>
          </p:nvPr>
        </p:nvSpPr>
        <p:spPr>
          <a:xfrm>
            <a:off x="457200" y="1337040"/>
            <a:ext cx="8229240" cy="3314160"/>
          </a:xfrm>
          <a:prstGeom prst="rect">
            <a:avLst/>
          </a:prstGeom>
        </p:spPr>
        <p:txBody>
          <a:bodyPr wrap="none" lIns="0" rIns="0" tIns="0" bIns="0"/>
          <a:p>
            <a:endParaRPr/>
          </a:p>
        </p:txBody>
      </p:sp>
      <p:pic>
        <p:nvPicPr>
          <p:cNvPr id="240" name="" descr=""/>
          <p:cNvPicPr/>
          <p:nvPr/>
        </p:nvPicPr>
        <p:blipFill>
          <a:blip r:embed="rId2"/>
          <a:stretch>
            <a:fillRect/>
          </a:stretch>
        </p:blipFill>
        <p:spPr>
          <a:xfrm>
            <a:off x="2494800" y="1337040"/>
            <a:ext cx="4153680" cy="3314160"/>
          </a:xfrm>
          <a:prstGeom prst="rect">
            <a:avLst/>
          </a:prstGeom>
          <a:ln>
            <a:noFill/>
          </a:ln>
        </p:spPr>
      </p:pic>
      <p:pic>
        <p:nvPicPr>
          <p:cNvPr id="241" name="" descr=""/>
          <p:cNvPicPr/>
          <p:nvPr/>
        </p:nvPicPr>
        <p:blipFill>
          <a:blip r:embed="rId3"/>
          <a:stretch>
            <a:fillRect/>
          </a:stretch>
        </p:blipFill>
        <p:spPr>
          <a:xfrm>
            <a:off x="2494800" y="1337040"/>
            <a:ext cx="4153680" cy="3314160"/>
          </a:xfrm>
          <a:prstGeom prst="rect">
            <a:avLst/>
          </a:prstGeom>
          <a:ln>
            <a:noFill/>
          </a:ln>
        </p:spPr>
      </p:pic>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47"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248" name="PlaceHolder 2"/>
          <p:cNvSpPr>
            <a:spLocks noGrp="1"/>
          </p:cNvSpPr>
          <p:nvPr>
            <p:ph type="subTitle"/>
          </p:nvPr>
        </p:nvSpPr>
        <p:spPr>
          <a:xfrm>
            <a:off x="457200" y="1337040"/>
            <a:ext cx="8229240" cy="3314520"/>
          </a:xfrm>
          <a:prstGeom prst="rect">
            <a:avLst/>
          </a:prstGeom>
        </p:spPr>
        <p:txBody>
          <a:bodyPr wrap="none" lIns="0" rIns="0" tIns="0" bIns="0" anchor="ctr"/>
          <a:p>
            <a:pPr algn="ctr"/>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250" name="PlaceHolder 2"/>
          <p:cNvSpPr>
            <a:spLocks noGrp="1"/>
          </p:cNvSpPr>
          <p:nvPr>
            <p:ph type="body"/>
          </p:nvPr>
        </p:nvSpPr>
        <p:spPr>
          <a:xfrm>
            <a:off x="457200" y="1337040"/>
            <a:ext cx="8229240" cy="3314160"/>
          </a:xfrm>
          <a:prstGeom prst="rect">
            <a:avLst/>
          </a:prstGeom>
        </p:spPr>
        <p:txBody>
          <a:bodyPr wrap="none" lIns="0" rIns="0" tIns="0" bIns="0"/>
          <a:p>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252" name="PlaceHolder 2"/>
          <p:cNvSpPr>
            <a:spLocks noGrp="1"/>
          </p:cNvSpPr>
          <p:nvPr>
            <p:ph type="body"/>
          </p:nvPr>
        </p:nvSpPr>
        <p:spPr>
          <a:xfrm>
            <a:off x="457200" y="1337040"/>
            <a:ext cx="4015800" cy="3314160"/>
          </a:xfrm>
          <a:prstGeom prst="rect">
            <a:avLst/>
          </a:prstGeom>
        </p:spPr>
        <p:txBody>
          <a:bodyPr wrap="none" lIns="0" rIns="0" tIns="0" bIns="0"/>
          <a:p>
            <a:endParaRPr/>
          </a:p>
        </p:txBody>
      </p:sp>
      <p:sp>
        <p:nvSpPr>
          <p:cNvPr id="253" name="PlaceHolder 3"/>
          <p:cNvSpPr>
            <a:spLocks noGrp="1"/>
          </p:cNvSpPr>
          <p:nvPr>
            <p:ph type="body"/>
          </p:nvPr>
        </p:nvSpPr>
        <p:spPr>
          <a:xfrm>
            <a:off x="4674240" y="1337040"/>
            <a:ext cx="4015800" cy="3314160"/>
          </a:xfrm>
          <a:prstGeom prst="rect">
            <a:avLst/>
          </a:prstGeom>
        </p:spPr>
        <p:txBody>
          <a:bodyPr wrap="none" lIns="0" rIns="0" tIns="0" bIns="0"/>
          <a:p>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54"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55" name="PlaceHolder 1"/>
          <p:cNvSpPr>
            <a:spLocks noGrp="1"/>
          </p:cNvSpPr>
          <p:nvPr>
            <p:ph type="subTitle"/>
          </p:nvPr>
        </p:nvSpPr>
        <p:spPr>
          <a:xfrm>
            <a:off x="685800" y="1775520"/>
            <a:ext cx="7772040" cy="3684600"/>
          </a:xfrm>
          <a:prstGeom prst="rect">
            <a:avLst/>
          </a:prstGeom>
        </p:spPr>
        <p:txBody>
          <a:bodyPr wrap="none" lIns="0" rIns="0" tIns="0" bIns="0" anchor="ctr"/>
          <a:p>
            <a:pPr algn="ctr"/>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257" name="PlaceHolder 2"/>
          <p:cNvSpPr>
            <a:spLocks noGrp="1"/>
          </p:cNvSpPr>
          <p:nvPr>
            <p:ph type="body"/>
          </p:nvPr>
        </p:nvSpPr>
        <p:spPr>
          <a:xfrm>
            <a:off x="457200" y="1337040"/>
            <a:ext cx="4015800" cy="1580760"/>
          </a:xfrm>
          <a:prstGeom prst="rect">
            <a:avLst/>
          </a:prstGeom>
        </p:spPr>
        <p:txBody>
          <a:bodyPr wrap="none" lIns="0" rIns="0" tIns="0" bIns="0"/>
          <a:p>
            <a:endParaRPr/>
          </a:p>
        </p:txBody>
      </p:sp>
      <p:sp>
        <p:nvSpPr>
          <p:cNvPr id="258" name="PlaceHolder 3"/>
          <p:cNvSpPr>
            <a:spLocks noGrp="1"/>
          </p:cNvSpPr>
          <p:nvPr>
            <p:ph type="body"/>
          </p:nvPr>
        </p:nvSpPr>
        <p:spPr>
          <a:xfrm>
            <a:off x="457200" y="3068280"/>
            <a:ext cx="4015800" cy="1580760"/>
          </a:xfrm>
          <a:prstGeom prst="rect">
            <a:avLst/>
          </a:prstGeom>
        </p:spPr>
        <p:txBody>
          <a:bodyPr wrap="none" lIns="0" rIns="0" tIns="0" bIns="0"/>
          <a:p>
            <a:endParaRPr/>
          </a:p>
        </p:txBody>
      </p:sp>
      <p:sp>
        <p:nvSpPr>
          <p:cNvPr id="259" name="PlaceHolder 4"/>
          <p:cNvSpPr>
            <a:spLocks noGrp="1"/>
          </p:cNvSpPr>
          <p:nvPr>
            <p:ph type="body"/>
          </p:nvPr>
        </p:nvSpPr>
        <p:spPr>
          <a:xfrm>
            <a:off x="4674240" y="1337040"/>
            <a:ext cx="4015800" cy="3314160"/>
          </a:xfrm>
          <a:prstGeom prst="rect">
            <a:avLst/>
          </a:prstGeom>
        </p:spPr>
        <p:txBody>
          <a:bodyPr wrap="none"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19" name="PlaceHolder 2"/>
          <p:cNvSpPr>
            <a:spLocks noGrp="1"/>
          </p:cNvSpPr>
          <p:nvPr>
            <p:ph type="body"/>
          </p:nvPr>
        </p:nvSpPr>
        <p:spPr>
          <a:xfrm>
            <a:off x="457200" y="1337040"/>
            <a:ext cx="4015800" cy="3314160"/>
          </a:xfrm>
          <a:prstGeom prst="rect">
            <a:avLst/>
          </a:prstGeom>
        </p:spPr>
        <p:txBody>
          <a:bodyPr wrap="none" lIns="0" rIns="0" tIns="0" bIns="0"/>
          <a:p>
            <a:endParaRPr/>
          </a:p>
        </p:txBody>
      </p:sp>
      <p:sp>
        <p:nvSpPr>
          <p:cNvPr id="20" name="PlaceHolder 3"/>
          <p:cNvSpPr>
            <a:spLocks noGrp="1"/>
          </p:cNvSpPr>
          <p:nvPr>
            <p:ph type="body"/>
          </p:nvPr>
        </p:nvSpPr>
        <p:spPr>
          <a:xfrm>
            <a:off x="4674240" y="1337040"/>
            <a:ext cx="4015800" cy="1580760"/>
          </a:xfrm>
          <a:prstGeom prst="rect">
            <a:avLst/>
          </a:prstGeom>
        </p:spPr>
        <p:txBody>
          <a:bodyPr wrap="none" lIns="0" rIns="0" tIns="0" bIns="0"/>
          <a:p>
            <a:endParaRPr/>
          </a:p>
        </p:txBody>
      </p:sp>
      <p:sp>
        <p:nvSpPr>
          <p:cNvPr id="21" name="PlaceHolder 4"/>
          <p:cNvSpPr>
            <a:spLocks noGrp="1"/>
          </p:cNvSpPr>
          <p:nvPr>
            <p:ph type="body"/>
          </p:nvPr>
        </p:nvSpPr>
        <p:spPr>
          <a:xfrm>
            <a:off x="4674240" y="3068280"/>
            <a:ext cx="4015800" cy="1580760"/>
          </a:xfrm>
          <a:prstGeom prst="rect">
            <a:avLst/>
          </a:prstGeom>
        </p:spPr>
        <p:txBody>
          <a:bodyPr wrap="none" lIns="0" rIns="0" tIns="0" bIns="0"/>
          <a:p>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261" name="PlaceHolder 2"/>
          <p:cNvSpPr>
            <a:spLocks noGrp="1"/>
          </p:cNvSpPr>
          <p:nvPr>
            <p:ph type="body"/>
          </p:nvPr>
        </p:nvSpPr>
        <p:spPr>
          <a:xfrm>
            <a:off x="457200" y="1337040"/>
            <a:ext cx="4015800" cy="3314160"/>
          </a:xfrm>
          <a:prstGeom prst="rect">
            <a:avLst/>
          </a:prstGeom>
        </p:spPr>
        <p:txBody>
          <a:bodyPr wrap="none" lIns="0" rIns="0" tIns="0" bIns="0"/>
          <a:p>
            <a:endParaRPr/>
          </a:p>
        </p:txBody>
      </p:sp>
      <p:sp>
        <p:nvSpPr>
          <p:cNvPr id="262" name="PlaceHolder 3"/>
          <p:cNvSpPr>
            <a:spLocks noGrp="1"/>
          </p:cNvSpPr>
          <p:nvPr>
            <p:ph type="body"/>
          </p:nvPr>
        </p:nvSpPr>
        <p:spPr>
          <a:xfrm>
            <a:off x="4674240" y="1337040"/>
            <a:ext cx="4015800" cy="1580760"/>
          </a:xfrm>
          <a:prstGeom prst="rect">
            <a:avLst/>
          </a:prstGeom>
        </p:spPr>
        <p:txBody>
          <a:bodyPr wrap="none" lIns="0" rIns="0" tIns="0" bIns="0"/>
          <a:p>
            <a:endParaRPr/>
          </a:p>
        </p:txBody>
      </p:sp>
      <p:sp>
        <p:nvSpPr>
          <p:cNvPr id="263" name="PlaceHolder 4"/>
          <p:cNvSpPr>
            <a:spLocks noGrp="1"/>
          </p:cNvSpPr>
          <p:nvPr>
            <p:ph type="body"/>
          </p:nvPr>
        </p:nvSpPr>
        <p:spPr>
          <a:xfrm>
            <a:off x="4674240" y="3068280"/>
            <a:ext cx="4015800" cy="1580760"/>
          </a:xfrm>
          <a:prstGeom prst="rect">
            <a:avLst/>
          </a:prstGeom>
        </p:spPr>
        <p:txBody>
          <a:bodyPr wrap="none" lIns="0" rIns="0" tIns="0" bIns="0"/>
          <a:p>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265" name="PlaceHolder 2"/>
          <p:cNvSpPr>
            <a:spLocks noGrp="1"/>
          </p:cNvSpPr>
          <p:nvPr>
            <p:ph type="body"/>
          </p:nvPr>
        </p:nvSpPr>
        <p:spPr>
          <a:xfrm>
            <a:off x="457200" y="1337040"/>
            <a:ext cx="4015800" cy="1580760"/>
          </a:xfrm>
          <a:prstGeom prst="rect">
            <a:avLst/>
          </a:prstGeom>
        </p:spPr>
        <p:txBody>
          <a:bodyPr wrap="none" lIns="0" rIns="0" tIns="0" bIns="0"/>
          <a:p>
            <a:endParaRPr/>
          </a:p>
        </p:txBody>
      </p:sp>
      <p:sp>
        <p:nvSpPr>
          <p:cNvPr id="266" name="PlaceHolder 3"/>
          <p:cNvSpPr>
            <a:spLocks noGrp="1"/>
          </p:cNvSpPr>
          <p:nvPr>
            <p:ph type="body"/>
          </p:nvPr>
        </p:nvSpPr>
        <p:spPr>
          <a:xfrm>
            <a:off x="4674240" y="1337040"/>
            <a:ext cx="4015800" cy="1580760"/>
          </a:xfrm>
          <a:prstGeom prst="rect">
            <a:avLst/>
          </a:prstGeom>
        </p:spPr>
        <p:txBody>
          <a:bodyPr wrap="none" lIns="0" rIns="0" tIns="0" bIns="0"/>
          <a:p>
            <a:endParaRPr/>
          </a:p>
        </p:txBody>
      </p:sp>
      <p:sp>
        <p:nvSpPr>
          <p:cNvPr id="267" name="PlaceHolder 4"/>
          <p:cNvSpPr>
            <a:spLocks noGrp="1"/>
          </p:cNvSpPr>
          <p:nvPr>
            <p:ph type="body"/>
          </p:nvPr>
        </p:nvSpPr>
        <p:spPr>
          <a:xfrm>
            <a:off x="457200" y="3068280"/>
            <a:ext cx="8229240" cy="1580760"/>
          </a:xfrm>
          <a:prstGeom prst="rect">
            <a:avLst/>
          </a:prstGeom>
        </p:spPr>
        <p:txBody>
          <a:bodyPr wrap="none" lIns="0" rIns="0" tIns="0" bIns="0"/>
          <a:p>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269" name="PlaceHolder 2"/>
          <p:cNvSpPr>
            <a:spLocks noGrp="1"/>
          </p:cNvSpPr>
          <p:nvPr>
            <p:ph type="body"/>
          </p:nvPr>
        </p:nvSpPr>
        <p:spPr>
          <a:xfrm>
            <a:off x="457200" y="1337040"/>
            <a:ext cx="8229240" cy="1580760"/>
          </a:xfrm>
          <a:prstGeom prst="rect">
            <a:avLst/>
          </a:prstGeom>
        </p:spPr>
        <p:txBody>
          <a:bodyPr wrap="none" lIns="0" rIns="0" tIns="0" bIns="0"/>
          <a:p>
            <a:endParaRPr/>
          </a:p>
        </p:txBody>
      </p:sp>
      <p:sp>
        <p:nvSpPr>
          <p:cNvPr id="270" name="PlaceHolder 3"/>
          <p:cNvSpPr>
            <a:spLocks noGrp="1"/>
          </p:cNvSpPr>
          <p:nvPr>
            <p:ph type="body"/>
          </p:nvPr>
        </p:nvSpPr>
        <p:spPr>
          <a:xfrm>
            <a:off x="457200" y="3068280"/>
            <a:ext cx="8229240" cy="1580760"/>
          </a:xfrm>
          <a:prstGeom prst="rect">
            <a:avLst/>
          </a:prstGeom>
        </p:spPr>
        <p:txBody>
          <a:bodyPr wrap="none" lIns="0" rIns="0" tIns="0" bIns="0"/>
          <a:p>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272" name="PlaceHolder 2"/>
          <p:cNvSpPr>
            <a:spLocks noGrp="1"/>
          </p:cNvSpPr>
          <p:nvPr>
            <p:ph type="body"/>
          </p:nvPr>
        </p:nvSpPr>
        <p:spPr>
          <a:xfrm>
            <a:off x="457200" y="1337040"/>
            <a:ext cx="4015800" cy="1580760"/>
          </a:xfrm>
          <a:prstGeom prst="rect">
            <a:avLst/>
          </a:prstGeom>
        </p:spPr>
        <p:txBody>
          <a:bodyPr wrap="none" lIns="0" rIns="0" tIns="0" bIns="0"/>
          <a:p>
            <a:endParaRPr/>
          </a:p>
        </p:txBody>
      </p:sp>
      <p:sp>
        <p:nvSpPr>
          <p:cNvPr id="273" name="PlaceHolder 3"/>
          <p:cNvSpPr>
            <a:spLocks noGrp="1"/>
          </p:cNvSpPr>
          <p:nvPr>
            <p:ph type="body"/>
          </p:nvPr>
        </p:nvSpPr>
        <p:spPr>
          <a:xfrm>
            <a:off x="4674240" y="1337040"/>
            <a:ext cx="4015800" cy="1580760"/>
          </a:xfrm>
          <a:prstGeom prst="rect">
            <a:avLst/>
          </a:prstGeom>
        </p:spPr>
        <p:txBody>
          <a:bodyPr wrap="none" lIns="0" rIns="0" tIns="0" bIns="0"/>
          <a:p>
            <a:endParaRPr/>
          </a:p>
        </p:txBody>
      </p:sp>
      <p:sp>
        <p:nvSpPr>
          <p:cNvPr id="274" name="PlaceHolder 4"/>
          <p:cNvSpPr>
            <a:spLocks noGrp="1"/>
          </p:cNvSpPr>
          <p:nvPr>
            <p:ph type="body"/>
          </p:nvPr>
        </p:nvSpPr>
        <p:spPr>
          <a:xfrm>
            <a:off x="4674240" y="3068280"/>
            <a:ext cx="4015800" cy="1580760"/>
          </a:xfrm>
          <a:prstGeom prst="rect">
            <a:avLst/>
          </a:prstGeom>
        </p:spPr>
        <p:txBody>
          <a:bodyPr wrap="none" lIns="0" rIns="0" tIns="0" bIns="0"/>
          <a:p>
            <a:endParaRPr/>
          </a:p>
        </p:txBody>
      </p:sp>
      <p:sp>
        <p:nvSpPr>
          <p:cNvPr id="275" name="PlaceHolder 5"/>
          <p:cNvSpPr>
            <a:spLocks noGrp="1"/>
          </p:cNvSpPr>
          <p:nvPr>
            <p:ph type="body"/>
          </p:nvPr>
        </p:nvSpPr>
        <p:spPr>
          <a:xfrm>
            <a:off x="457200" y="3068280"/>
            <a:ext cx="4015800" cy="1580760"/>
          </a:xfrm>
          <a:prstGeom prst="rect">
            <a:avLst/>
          </a:prstGeom>
        </p:spPr>
        <p:txBody>
          <a:bodyPr wrap="none" lIns="0" rIns="0" tIns="0" bIns="0"/>
          <a:p>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276"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277" name="PlaceHolder 2"/>
          <p:cNvSpPr>
            <a:spLocks noGrp="1"/>
          </p:cNvSpPr>
          <p:nvPr>
            <p:ph type="body"/>
          </p:nvPr>
        </p:nvSpPr>
        <p:spPr>
          <a:xfrm>
            <a:off x="457200" y="1337040"/>
            <a:ext cx="8229240" cy="3314160"/>
          </a:xfrm>
          <a:prstGeom prst="rect">
            <a:avLst/>
          </a:prstGeom>
        </p:spPr>
        <p:txBody>
          <a:bodyPr wrap="none" lIns="0" rIns="0" tIns="0" bIns="0"/>
          <a:p>
            <a:endParaRPr/>
          </a:p>
        </p:txBody>
      </p:sp>
      <p:sp>
        <p:nvSpPr>
          <p:cNvPr id="278" name="PlaceHolder 3"/>
          <p:cNvSpPr>
            <a:spLocks noGrp="1"/>
          </p:cNvSpPr>
          <p:nvPr>
            <p:ph type="body"/>
          </p:nvPr>
        </p:nvSpPr>
        <p:spPr>
          <a:xfrm>
            <a:off x="457200" y="1337040"/>
            <a:ext cx="8229240" cy="3314160"/>
          </a:xfrm>
          <a:prstGeom prst="rect">
            <a:avLst/>
          </a:prstGeom>
        </p:spPr>
        <p:txBody>
          <a:bodyPr wrap="none" lIns="0" rIns="0" tIns="0" bIns="0"/>
          <a:p>
            <a:endParaRPr/>
          </a:p>
        </p:txBody>
      </p:sp>
      <p:pic>
        <p:nvPicPr>
          <p:cNvPr id="279" name="" descr=""/>
          <p:cNvPicPr/>
          <p:nvPr/>
        </p:nvPicPr>
        <p:blipFill>
          <a:blip r:embed="rId2"/>
          <a:stretch>
            <a:fillRect/>
          </a:stretch>
        </p:blipFill>
        <p:spPr>
          <a:xfrm>
            <a:off x="2494800" y="1337040"/>
            <a:ext cx="4153680" cy="3314160"/>
          </a:xfrm>
          <a:prstGeom prst="rect">
            <a:avLst/>
          </a:prstGeom>
          <a:ln>
            <a:noFill/>
          </a:ln>
        </p:spPr>
      </p:pic>
      <p:pic>
        <p:nvPicPr>
          <p:cNvPr id="280" name="" descr=""/>
          <p:cNvPicPr/>
          <p:nvPr/>
        </p:nvPicPr>
        <p:blipFill>
          <a:blip r:embed="rId3"/>
          <a:stretch>
            <a:fillRect/>
          </a:stretch>
        </p:blipFill>
        <p:spPr>
          <a:xfrm>
            <a:off x="2494800" y="1337040"/>
            <a:ext cx="4153680" cy="3314160"/>
          </a:xfrm>
          <a:prstGeom prst="rect">
            <a:avLst/>
          </a:prstGeom>
          <a:ln>
            <a:noFill/>
          </a:ln>
        </p:spPr>
      </p:pic>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1775520"/>
            <a:ext cx="7772040" cy="794880"/>
          </a:xfrm>
          <a:prstGeom prst="rect">
            <a:avLst/>
          </a:prstGeom>
        </p:spPr>
        <p:txBody>
          <a:bodyPr wrap="none" lIns="0" rIns="0" tIns="0" bIns="0" anchor="ctr"/>
          <a:p>
            <a:endParaRPr/>
          </a:p>
        </p:txBody>
      </p:sp>
      <p:sp>
        <p:nvSpPr>
          <p:cNvPr id="23" name="PlaceHolder 2"/>
          <p:cNvSpPr>
            <a:spLocks noGrp="1"/>
          </p:cNvSpPr>
          <p:nvPr>
            <p:ph type="body"/>
          </p:nvPr>
        </p:nvSpPr>
        <p:spPr>
          <a:xfrm>
            <a:off x="457200" y="1337040"/>
            <a:ext cx="4015800" cy="1580760"/>
          </a:xfrm>
          <a:prstGeom prst="rect">
            <a:avLst/>
          </a:prstGeom>
        </p:spPr>
        <p:txBody>
          <a:bodyPr wrap="none" lIns="0" rIns="0" tIns="0" bIns="0"/>
          <a:p>
            <a:endParaRPr/>
          </a:p>
        </p:txBody>
      </p:sp>
      <p:sp>
        <p:nvSpPr>
          <p:cNvPr id="24" name="PlaceHolder 3"/>
          <p:cNvSpPr>
            <a:spLocks noGrp="1"/>
          </p:cNvSpPr>
          <p:nvPr>
            <p:ph type="body"/>
          </p:nvPr>
        </p:nvSpPr>
        <p:spPr>
          <a:xfrm>
            <a:off x="4674240" y="1337040"/>
            <a:ext cx="4015800" cy="1580760"/>
          </a:xfrm>
          <a:prstGeom prst="rect">
            <a:avLst/>
          </a:prstGeom>
        </p:spPr>
        <p:txBody>
          <a:bodyPr wrap="none" lIns="0" rIns="0" tIns="0" bIns="0"/>
          <a:p>
            <a:endParaRPr/>
          </a:p>
        </p:txBody>
      </p:sp>
      <p:sp>
        <p:nvSpPr>
          <p:cNvPr id="25" name="PlaceHolder 4"/>
          <p:cNvSpPr>
            <a:spLocks noGrp="1"/>
          </p:cNvSpPr>
          <p:nvPr>
            <p:ph type="body"/>
          </p:nvPr>
        </p:nvSpPr>
        <p:spPr>
          <a:xfrm>
            <a:off x="457200" y="3068280"/>
            <a:ext cx="8229240" cy="1580760"/>
          </a:xfrm>
          <a:prstGeom prst="rect">
            <a:avLst/>
          </a:prstGeom>
        </p:spPr>
        <p:txBody>
          <a:bodyPr wrap="none"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6.pn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png"/><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 Id="rId11" Type="http://schemas.openxmlformats.org/officeDocument/2006/relationships/slideLayout" Target="../slideLayouts/slideLayout16.xml"/><Relationship Id="rId12" Type="http://schemas.openxmlformats.org/officeDocument/2006/relationships/slideLayout" Target="../slideLayouts/slideLayout17.xml"/><Relationship Id="rId13" Type="http://schemas.openxmlformats.org/officeDocument/2006/relationships/slideLayout" Target="../slideLayouts/slideLayout18.xml"/><Relationship Id="rId14" Type="http://schemas.openxmlformats.org/officeDocument/2006/relationships/slideLayout" Target="../slideLayouts/slideLayout19.xml"/><Relationship Id="rId15" Type="http://schemas.openxmlformats.org/officeDocument/2006/relationships/slideLayout" Target="../slideLayouts/slideLayout20.xml"/><Relationship Id="rId16" Type="http://schemas.openxmlformats.org/officeDocument/2006/relationships/slideLayout" Target="../slideLayouts/slideLayout21.xml"/><Relationship Id="rId17" Type="http://schemas.openxmlformats.org/officeDocument/2006/relationships/slideLayout" Target="../slideLayouts/slideLayout22.xml"/><Relationship Id="rId18" Type="http://schemas.openxmlformats.org/officeDocument/2006/relationships/slideLayout" Target="../slideLayouts/slideLayout23.xml"/><Relationship Id="rId19"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4.png"/><Relationship Id="rId3" Type="http://schemas.openxmlformats.org/officeDocument/2006/relationships/image" Target="../media/image15.wmf"/><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8.png"/><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png"/><Relationship Id="rId8" Type="http://schemas.openxmlformats.org/officeDocument/2006/relationships/slideLayout" Target="../slideLayouts/slideLayout37.xml"/><Relationship Id="rId9" Type="http://schemas.openxmlformats.org/officeDocument/2006/relationships/slideLayout" Target="../slideLayouts/slideLayout38.xml"/><Relationship Id="rId10" Type="http://schemas.openxmlformats.org/officeDocument/2006/relationships/slideLayout" Target="../slideLayouts/slideLayout39.xml"/><Relationship Id="rId11" Type="http://schemas.openxmlformats.org/officeDocument/2006/relationships/slideLayout" Target="../slideLayouts/slideLayout40.xml"/><Relationship Id="rId12" Type="http://schemas.openxmlformats.org/officeDocument/2006/relationships/slideLayout" Target="../slideLayouts/slideLayout41.xml"/><Relationship Id="rId13" Type="http://schemas.openxmlformats.org/officeDocument/2006/relationships/slideLayout" Target="../slideLayouts/slideLayout42.xml"/><Relationship Id="rId14" Type="http://schemas.openxmlformats.org/officeDocument/2006/relationships/slideLayout" Target="../slideLayouts/slideLayout43.xml"/><Relationship Id="rId15" Type="http://schemas.openxmlformats.org/officeDocument/2006/relationships/slideLayout" Target="../slideLayouts/slideLayout44.xml"/><Relationship Id="rId16" Type="http://schemas.openxmlformats.org/officeDocument/2006/relationships/slideLayout" Target="../slideLayouts/slideLayout45.xml"/><Relationship Id="rId17" Type="http://schemas.openxmlformats.org/officeDocument/2006/relationships/slideLayout" Target="../slideLayouts/slideLayout46.xml"/><Relationship Id="rId18" Type="http://schemas.openxmlformats.org/officeDocument/2006/relationships/slideLayout" Target="../slideLayouts/slideLayout47.xml"/><Relationship Id="rId19"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26.png"/><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png"/><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 Id="rId9" Type="http://schemas.openxmlformats.org/officeDocument/2006/relationships/slideLayout" Target="../slideLayouts/slideLayout52.xml"/><Relationship Id="rId10" Type="http://schemas.openxmlformats.org/officeDocument/2006/relationships/slideLayout" Target="../slideLayouts/slideLayout53.xml"/><Relationship Id="rId11" Type="http://schemas.openxmlformats.org/officeDocument/2006/relationships/slideLayout" Target="../slideLayouts/slideLayout54.xml"/><Relationship Id="rId12" Type="http://schemas.openxmlformats.org/officeDocument/2006/relationships/slideLayout" Target="../slideLayouts/slideLayout55.xml"/><Relationship Id="rId13" Type="http://schemas.openxmlformats.org/officeDocument/2006/relationships/slideLayout" Target="../slideLayouts/slideLayout56.xml"/><Relationship Id="rId14" Type="http://schemas.openxmlformats.org/officeDocument/2006/relationships/slideLayout" Target="../slideLayouts/slideLayout57.xml"/><Relationship Id="rId15" Type="http://schemas.openxmlformats.org/officeDocument/2006/relationships/slideLayout" Target="../slideLayouts/slideLayout58.xml"/><Relationship Id="rId16" Type="http://schemas.openxmlformats.org/officeDocument/2006/relationships/slideLayout" Target="../slideLayouts/slideLayout59.xml"/><Relationship Id="rId17"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32.png"/><Relationship Id="rId3" Type="http://schemas.openxmlformats.org/officeDocument/2006/relationships/image" Target="../media/image33.wmf"/><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slideLayout" Target="../slideLayouts/slideLayout71.xml"/><Relationship Id="rId15"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36.png"/><Relationship Id="rId3" Type="http://schemas.openxmlformats.org/officeDocument/2006/relationships/image" Target="../media/image37.jpeg"/><Relationship Id="rId4" Type="http://schemas.openxmlformats.org/officeDocument/2006/relationships/image" Target="../media/image38.png"/><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 Id="rId11" Type="http://schemas.openxmlformats.org/officeDocument/2006/relationships/slideLayout" Target="../slideLayouts/slideLayout79.xml"/><Relationship Id="rId12" Type="http://schemas.openxmlformats.org/officeDocument/2006/relationships/slideLayout" Target="../slideLayouts/slideLayout80.xml"/><Relationship Id="rId13" Type="http://schemas.openxmlformats.org/officeDocument/2006/relationships/slideLayout" Target="../slideLayouts/slideLayout81.xml"/><Relationship Id="rId14" Type="http://schemas.openxmlformats.org/officeDocument/2006/relationships/slideLayout" Target="../slideLayouts/slideLayout82.xml"/><Relationship Id="rId15" Type="http://schemas.openxmlformats.org/officeDocument/2006/relationships/slideLayout" Target="../slideLayouts/slideLayout83.xml"/><Relationship Id="rId16" Type="http://schemas.openxmlformats.org/officeDocument/2006/relationships/slideLayout" Target="../slideLayouts/slideLayout8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0" name="Picture 4" descr=""/>
          <p:cNvPicPr/>
          <p:nvPr/>
        </p:nvPicPr>
        <p:blipFill>
          <a:blip r:embed="rId2"/>
          <a:stretch>
            <a:fillRect/>
          </a:stretch>
        </p:blipFill>
        <p:spPr>
          <a:xfrm>
            <a:off x="7542720" y="5230440"/>
            <a:ext cx="1143720" cy="331560"/>
          </a:xfrm>
          <a:prstGeom prst="rect">
            <a:avLst/>
          </a:prstGeom>
          <a:ln>
            <a:noFill/>
          </a:ln>
        </p:spPr>
      </p:pic>
      <p:pic>
        <p:nvPicPr>
          <p:cNvPr id="1" name="Picture 4" descr=""/>
          <p:cNvPicPr/>
          <p:nvPr/>
        </p:nvPicPr>
        <p:blipFill>
          <a:blip r:embed="rId3"/>
          <a:stretch>
            <a:fillRect/>
          </a:stretch>
        </p:blipFill>
        <p:spPr>
          <a:xfrm>
            <a:off x="0" y="0"/>
            <a:ext cx="9143640" cy="5714640"/>
          </a:xfrm>
          <a:prstGeom prst="rect">
            <a:avLst/>
          </a:prstGeom>
          <a:ln>
            <a:noFill/>
          </a:ln>
        </p:spPr>
      </p:pic>
      <p:sp>
        <p:nvSpPr>
          <p:cNvPr id="2" name="PlaceHolder 1"/>
          <p:cNvSpPr>
            <a:spLocks noGrp="1"/>
          </p:cNvSpPr>
          <p:nvPr>
            <p:ph type="title"/>
          </p:nvPr>
        </p:nvSpPr>
        <p:spPr>
          <a:xfrm>
            <a:off x="685800" y="1775520"/>
            <a:ext cx="7772040" cy="794520"/>
          </a:xfrm>
          <a:prstGeom prst="rect">
            <a:avLst/>
          </a:prstGeom>
        </p:spPr>
        <p:txBody>
          <a:bodyPr anchor="ctr"/>
          <a:p>
            <a:r>
              <a:rPr lang="en-US"/>
              <a:t>Muokkaa otsikon tekstimuotoa napsauttamalla</a:t>
            </a:r>
            <a:endParaRPr/>
          </a:p>
        </p:txBody>
      </p:sp>
      <p:pic>
        <p:nvPicPr>
          <p:cNvPr id="3" name="Picture 5" descr=""/>
          <p:cNvPicPr/>
          <p:nvPr/>
        </p:nvPicPr>
        <p:blipFill>
          <a:blip r:embed="rId4"/>
          <a:stretch>
            <a:fillRect/>
          </a:stretch>
        </p:blipFill>
        <p:spPr>
          <a:xfrm>
            <a:off x="725760" y="511920"/>
            <a:ext cx="2646000" cy="921240"/>
          </a:xfrm>
          <a:prstGeom prst="rect">
            <a:avLst/>
          </a:prstGeom>
          <a:ln>
            <a:noFill/>
          </a:ln>
        </p:spPr>
      </p:pic>
      <p:sp>
        <p:nvSpPr>
          <p:cNvPr id="4" name="PlaceHolder 2"/>
          <p:cNvSpPr>
            <a:spLocks noGrp="1"/>
          </p:cNvSpPr>
          <p:nvPr>
            <p:ph type="body"/>
          </p:nvPr>
        </p:nvSpPr>
        <p:spPr>
          <a:xfrm>
            <a:off x="457200" y="1337040"/>
            <a:ext cx="8229240" cy="3314160"/>
          </a:xfrm>
          <a:prstGeom prst="rect">
            <a:avLst/>
          </a:prstGeom>
        </p:spPr>
        <p:txBody>
          <a:bodyPr wrap="none" lIns="0" rIns="0" tIns="0" bIns="0"/>
          <a:p>
            <a:pPr>
              <a:buSzPct val="25000"/>
              <a:buFont typeface="StarSymbol"/>
              <a:buChar char=""/>
            </a:pPr>
            <a:r>
              <a:rPr lang="en-US"/>
              <a:t>Muokkaa jäsennyksen tekstimuotoa napsauttamalla</a:t>
            </a:r>
            <a:endParaRPr/>
          </a:p>
          <a:p>
            <a:pPr lvl="1">
              <a:buSzPct val="25000"/>
              <a:buFont typeface="StarSymbol"/>
              <a:buChar char=""/>
            </a:pPr>
            <a:r>
              <a:rPr lang="en-US"/>
              <a:t>Toinen jäsennystaso</a:t>
            </a:r>
            <a:endParaRPr/>
          </a:p>
          <a:p>
            <a:pPr lvl="2">
              <a:buSzPct val="25000"/>
              <a:buFont typeface="StarSymbol"/>
              <a:buChar char=""/>
            </a:pPr>
            <a:r>
              <a:rPr lang="en-US"/>
              <a:t>Kolmas jäsennystaso</a:t>
            </a:r>
            <a:endParaRPr/>
          </a:p>
          <a:p>
            <a:pPr lvl="3">
              <a:buSzPct val="25000"/>
              <a:buFont typeface="StarSymbol"/>
              <a:buChar char=""/>
            </a:pPr>
            <a:r>
              <a:rPr lang="en-US"/>
              <a:t>Neljäs jäsennystaso</a:t>
            </a:r>
            <a:endParaRPr/>
          </a:p>
          <a:p>
            <a:pPr lvl="4">
              <a:buSzPct val="25000"/>
              <a:buFont typeface="StarSymbol"/>
              <a:buChar char=""/>
            </a:pPr>
            <a:r>
              <a:rPr lang="en-US"/>
              <a:t>Viides jäsennystaso</a:t>
            </a:r>
            <a:endParaRPr/>
          </a:p>
          <a:p>
            <a:pPr lvl="5">
              <a:buSzPct val="25000"/>
              <a:buFont typeface="StarSymbol"/>
              <a:buChar char=""/>
            </a:pPr>
            <a:r>
              <a:rPr lang="en-US"/>
              <a:t>Kuudes jäsennystaso</a:t>
            </a:r>
            <a:endParaRPr/>
          </a:p>
          <a:p>
            <a:pPr lvl="6">
              <a:buSzPct val="25000"/>
              <a:buFont typeface="StarSymbol"/>
              <a:buChar char=""/>
            </a:pPr>
            <a:r>
              <a:rPr lang="en-US"/>
              <a:t>Seitsemäs jäsennystaso</a:t>
            </a:r>
            <a:endParaRPr/>
          </a:p>
        </p:txBody>
      </p:sp>
    </p:spTree>
  </p:cSld>
  <p:clrMap bg1="lt1" bg2="lt2" tx1="dk1"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39" name="Picture 4" descr=""/>
          <p:cNvPicPr/>
          <p:nvPr/>
        </p:nvPicPr>
        <p:blipFill>
          <a:blip r:embed="rId2"/>
          <a:stretch>
            <a:fillRect/>
          </a:stretch>
        </p:blipFill>
        <p:spPr>
          <a:xfrm>
            <a:off x="7542720" y="5230440"/>
            <a:ext cx="1143720" cy="331560"/>
          </a:xfrm>
          <a:prstGeom prst="rect">
            <a:avLst/>
          </a:prstGeom>
          <a:ln>
            <a:noFill/>
          </a:ln>
        </p:spPr>
      </p:pic>
      <p:pic>
        <p:nvPicPr>
          <p:cNvPr id="40" name="Picture 11" descr=""/>
          <p:cNvPicPr/>
          <p:nvPr/>
        </p:nvPicPr>
        <p:blipFill>
          <a:blip r:embed="rId3"/>
          <a:stretch>
            <a:fillRect/>
          </a:stretch>
        </p:blipFill>
        <p:spPr>
          <a:xfrm>
            <a:off x="0" y="0"/>
            <a:ext cx="9143640" cy="5714640"/>
          </a:xfrm>
          <a:prstGeom prst="rect">
            <a:avLst/>
          </a:prstGeom>
          <a:ln>
            <a:noFill/>
          </a:ln>
        </p:spPr>
      </p:pic>
      <p:sp>
        <p:nvSpPr>
          <p:cNvPr id="41" name="CustomShape 1"/>
          <p:cNvSpPr/>
          <p:nvPr/>
        </p:nvSpPr>
        <p:spPr>
          <a:xfrm>
            <a:off x="1356480" y="0"/>
            <a:ext cx="7203960" cy="5714640"/>
          </a:xfrm>
          <a:prstGeom prst="rect">
            <a:avLst/>
          </a:prstGeom>
          <a:solidFill>
            <a:srgbClr val="ffffff"/>
          </a:solidFill>
          <a:ln w="9360">
            <a:noFill/>
          </a:ln>
        </p:spPr>
      </p:sp>
      <p:sp>
        <p:nvSpPr>
          <p:cNvPr id="42" name="PlaceHolder 2"/>
          <p:cNvSpPr>
            <a:spLocks noGrp="1"/>
          </p:cNvSpPr>
          <p:nvPr>
            <p:ph type="body"/>
          </p:nvPr>
        </p:nvSpPr>
        <p:spPr>
          <a:xfrm>
            <a:off x="1763280" y="1333440"/>
            <a:ext cx="6337440" cy="4067640"/>
          </a:xfrm>
          <a:prstGeom prst="rect">
            <a:avLst/>
          </a:prstGeom>
        </p:spPr>
        <p:txBody>
          <a:bodyPr/>
          <a:p>
            <a:pPr>
              <a:buSzPct val="25000"/>
              <a:buFont typeface="StarSymbol"/>
              <a:buChar char=""/>
            </a:pPr>
            <a:r>
              <a:rPr lang="en-US" sz="2300">
                <a:solidFill>
                  <a:srgbClr val="000000"/>
                </a:solidFill>
                <a:latin typeface="Calibri"/>
              </a:rPr>
              <a:t>Muokkaa jäsennyksen tekstimuotoa napsauttamalla</a:t>
            </a:r>
            <a:endParaRPr/>
          </a:p>
          <a:p>
            <a:pPr lvl="1">
              <a:buSzPct val="25000"/>
              <a:buFont typeface="StarSymbol"/>
              <a:buChar char=""/>
            </a:pPr>
            <a:r>
              <a:rPr lang="en-US" sz="2300">
                <a:solidFill>
                  <a:srgbClr val="000000"/>
                </a:solidFill>
                <a:latin typeface="Calibri"/>
              </a:rPr>
              <a:t>Toinen jäsennystaso</a:t>
            </a:r>
            <a:endParaRPr/>
          </a:p>
          <a:p>
            <a:pPr lvl="2">
              <a:buSzPct val="25000"/>
              <a:buFont typeface="StarSymbol"/>
              <a:buChar char=""/>
            </a:pPr>
            <a:r>
              <a:rPr lang="en-US" sz="2300">
                <a:solidFill>
                  <a:srgbClr val="000000"/>
                </a:solidFill>
                <a:latin typeface="Calibri"/>
              </a:rPr>
              <a:t>Kolmas jäsennystaso</a:t>
            </a:r>
            <a:endParaRPr/>
          </a:p>
          <a:p>
            <a:pPr lvl="3">
              <a:buSzPct val="25000"/>
              <a:buFont typeface="StarSymbol"/>
              <a:buChar char=""/>
            </a:pPr>
            <a:r>
              <a:rPr lang="en-US" sz="2300">
                <a:solidFill>
                  <a:srgbClr val="000000"/>
                </a:solidFill>
                <a:latin typeface="Calibri"/>
              </a:rPr>
              <a:t>Neljäs jäsennystaso</a:t>
            </a:r>
            <a:endParaRPr/>
          </a:p>
          <a:p>
            <a:pPr lvl="4">
              <a:buSzPct val="25000"/>
              <a:buFont typeface="StarSymbol"/>
              <a:buChar char=""/>
            </a:pPr>
            <a:r>
              <a:rPr lang="en-US" sz="2300">
                <a:solidFill>
                  <a:srgbClr val="000000"/>
                </a:solidFill>
                <a:latin typeface="Calibri"/>
              </a:rPr>
              <a:t>Viides jäsennystaso</a:t>
            </a:r>
            <a:endParaRPr/>
          </a:p>
          <a:p>
            <a:pPr lvl="5">
              <a:buSzPct val="25000"/>
              <a:buFont typeface="StarSymbol"/>
              <a:buChar char=""/>
            </a:pPr>
            <a:r>
              <a:rPr lang="en-US" sz="2300">
                <a:solidFill>
                  <a:srgbClr val="000000"/>
                </a:solidFill>
                <a:latin typeface="Calibri"/>
              </a:rPr>
              <a:t>Kuudes jäsennystaso</a:t>
            </a:r>
            <a:endParaRPr/>
          </a:p>
          <a:p>
            <a:pPr>
              <a:lnSpc>
                <a:spcPct val="100000"/>
              </a:lnSpc>
            </a:pPr>
            <a:r>
              <a:rPr lang="en-US" sz="2300">
                <a:solidFill>
                  <a:srgbClr val="000000"/>
                </a:solidFill>
                <a:latin typeface="Calibri"/>
              </a:rPr>
              <a:t>Seitsemäs jäsennystasoClicktoeditMastertextstyles</a:t>
            </a:r>
            <a:endParaRPr/>
          </a:p>
          <a:p>
            <a:pPr lvl="1">
              <a:lnSpc>
                <a:spcPct val="100000"/>
              </a:lnSpc>
              <a:buFont typeface="Arial"/>
              <a:buChar char="•"/>
            </a:pPr>
            <a:r>
              <a:rPr lang="en-US" sz="2000">
                <a:solidFill>
                  <a:srgbClr val="000000"/>
                </a:solidFill>
                <a:latin typeface="Calibri"/>
              </a:rPr>
              <a:t>Secondlevel</a:t>
            </a:r>
            <a:endParaRPr/>
          </a:p>
          <a:p>
            <a:pPr lvl="2">
              <a:lnSpc>
                <a:spcPct val="100000"/>
              </a:lnSpc>
              <a:buFont typeface="Lucida Grande"/>
              <a:buChar char="-"/>
            </a:pPr>
            <a:r>
              <a:rPr lang="en-US">
                <a:solidFill>
                  <a:srgbClr val="000000"/>
                </a:solidFill>
                <a:latin typeface="Calibri"/>
              </a:rPr>
              <a:t>Thirdlevel</a:t>
            </a:r>
            <a:endParaRPr/>
          </a:p>
          <a:p>
            <a:pPr lvl="3">
              <a:lnSpc>
                <a:spcPct val="100000"/>
              </a:lnSpc>
              <a:buFont typeface="Arial"/>
              <a:buChar char="–"/>
            </a:pPr>
            <a:r>
              <a:rPr lang="en-US" sz="1600">
                <a:solidFill>
                  <a:srgbClr val="000000"/>
                </a:solidFill>
                <a:latin typeface="Calibri"/>
              </a:rPr>
              <a:t>Fourthlevel</a:t>
            </a:r>
            <a:endParaRPr/>
          </a:p>
          <a:p>
            <a:pPr lvl="4">
              <a:lnSpc>
                <a:spcPct val="100000"/>
              </a:lnSpc>
              <a:buFont typeface="Arial"/>
              <a:buChar char="»"/>
            </a:pPr>
            <a:r>
              <a:rPr lang="en-US" sz="1600">
                <a:solidFill>
                  <a:srgbClr val="000000"/>
                </a:solidFill>
                <a:latin typeface="Calibri"/>
              </a:rPr>
              <a:t>Fifthlevel</a:t>
            </a:r>
            <a:endParaRPr/>
          </a:p>
        </p:txBody>
      </p:sp>
      <p:sp>
        <p:nvSpPr>
          <p:cNvPr id="43" name="PlaceHolder 3"/>
          <p:cNvSpPr>
            <a:spLocks noGrp="1"/>
          </p:cNvSpPr>
          <p:nvPr>
            <p:ph type="title"/>
          </p:nvPr>
        </p:nvSpPr>
        <p:spPr>
          <a:xfrm>
            <a:off x="1763280" y="228960"/>
            <a:ext cx="6337440" cy="952200"/>
          </a:xfrm>
          <a:prstGeom prst="rect">
            <a:avLst/>
          </a:prstGeom>
        </p:spPr>
        <p:txBody>
          <a:bodyPr anchor="ctr"/>
          <a:p>
            <a:pPr>
              <a:lnSpc>
                <a:spcPct val="100000"/>
              </a:lnSpc>
            </a:pPr>
            <a:r>
              <a:rPr b="1" lang="en-US" sz="2300">
                <a:solidFill>
                  <a:srgbClr val="00a9a5"/>
                </a:solidFill>
                <a:latin typeface="Calibri"/>
              </a:rPr>
              <a:t>Muokkaa otsikon tekstimuotoa napsauttamallaCLICK TO EDIT MASTER TITLE STYLE</a:t>
            </a:r>
            <a:endParaRPr/>
          </a:p>
        </p:txBody>
      </p:sp>
      <p:pic>
        <p:nvPicPr>
          <p:cNvPr id="44" name="Picture 10" descr=""/>
          <p:cNvPicPr/>
          <p:nvPr/>
        </p:nvPicPr>
        <p:blipFill>
          <a:blip r:embed="rId4"/>
          <a:stretch>
            <a:fillRect/>
          </a:stretch>
        </p:blipFill>
        <p:spPr>
          <a:xfrm>
            <a:off x="-15120" y="4253040"/>
            <a:ext cx="1459800" cy="1472760"/>
          </a:xfrm>
          <a:prstGeom prst="rect">
            <a:avLst/>
          </a:prstGeom>
          <a:ln>
            <a:noFill/>
          </a:ln>
        </p:spPr>
      </p:pic>
      <p:pic>
        <p:nvPicPr>
          <p:cNvPr id="45" name="Picture 12" descr=""/>
          <p:cNvPicPr/>
          <p:nvPr/>
        </p:nvPicPr>
        <p:blipFill>
          <a:blip r:embed="rId5"/>
          <a:stretch>
            <a:fillRect/>
          </a:stretch>
        </p:blipFill>
        <p:spPr>
          <a:xfrm>
            <a:off x="-15120" y="2827440"/>
            <a:ext cx="1459800" cy="1424880"/>
          </a:xfrm>
          <a:prstGeom prst="rect">
            <a:avLst/>
          </a:prstGeom>
          <a:ln>
            <a:noFill/>
          </a:ln>
        </p:spPr>
      </p:pic>
      <p:pic>
        <p:nvPicPr>
          <p:cNvPr id="46" name="Picture 13" descr=""/>
          <p:cNvPicPr/>
          <p:nvPr/>
        </p:nvPicPr>
        <p:blipFill>
          <a:blip r:embed="rId6"/>
          <a:stretch>
            <a:fillRect/>
          </a:stretch>
        </p:blipFill>
        <p:spPr>
          <a:xfrm>
            <a:off x="-15120" y="0"/>
            <a:ext cx="1459800" cy="1424880"/>
          </a:xfrm>
          <a:prstGeom prst="rect">
            <a:avLst/>
          </a:prstGeom>
          <a:ln>
            <a:noFill/>
          </a:ln>
        </p:spPr>
      </p:pic>
      <p:pic>
        <p:nvPicPr>
          <p:cNvPr id="47" name="Picture 1" descr=""/>
          <p:cNvPicPr/>
          <p:nvPr/>
        </p:nvPicPr>
        <p:blipFill>
          <a:blip r:embed="rId7"/>
          <a:stretch>
            <a:fillRect/>
          </a:stretch>
        </p:blipFill>
        <p:spPr>
          <a:xfrm>
            <a:off x="-15120" y="1409040"/>
            <a:ext cx="1459800" cy="1424880"/>
          </a:xfrm>
          <a:prstGeom prst="rect">
            <a:avLst/>
          </a:prstGeom>
          <a:ln>
            <a:noFill/>
          </a:ln>
        </p:spPr>
      </p:pic>
    </p:spTree>
  </p:cSld>
  <p:clrMap bg1="lt1" bg2="lt2" tx1="dk1" tx2="dk2" accent1="accent1" accent2="accent2" accent3="accent3" accent4="accent4" accent5="accent5" accent6="accent6" hlink="hlink" folHlink="folHlink"/>
  <p:sldLayoutIdLst>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82" name="Picture 4" descr=""/>
          <p:cNvPicPr/>
          <p:nvPr/>
        </p:nvPicPr>
        <p:blipFill>
          <a:blip r:embed="rId2"/>
          <a:stretch>
            <a:fillRect/>
          </a:stretch>
        </p:blipFill>
        <p:spPr>
          <a:xfrm>
            <a:off x="7542720" y="5230440"/>
            <a:ext cx="1143720" cy="331560"/>
          </a:xfrm>
          <a:prstGeom prst="rect">
            <a:avLst/>
          </a:prstGeom>
          <a:ln>
            <a:noFill/>
          </a:ln>
        </p:spPr>
      </p:pic>
      <p:sp>
        <p:nvSpPr>
          <p:cNvPr id="83" name="PlaceHolder 1"/>
          <p:cNvSpPr>
            <a:spLocks noGrp="1"/>
          </p:cNvSpPr>
          <p:nvPr>
            <p:ph type="body"/>
          </p:nvPr>
        </p:nvSpPr>
        <p:spPr>
          <a:xfrm>
            <a:off x="985680" y="1333440"/>
            <a:ext cx="7777440" cy="3583080"/>
          </a:xfrm>
          <a:prstGeom prst="rect">
            <a:avLst/>
          </a:prstGeom>
        </p:spPr>
        <p:txBody>
          <a:bodyPr/>
          <a:p>
            <a:pPr>
              <a:buSzPct val="25000"/>
              <a:buFont typeface="StarSymbol"/>
              <a:buChar char=""/>
            </a:pPr>
            <a:r>
              <a:rPr lang="en-US" sz="2300">
                <a:solidFill>
                  <a:srgbClr val="000000"/>
                </a:solidFill>
                <a:latin typeface="Calibri"/>
              </a:rPr>
              <a:t>Muokkaa jäsennyksen tekstimuotoa napsauttamalla</a:t>
            </a:r>
            <a:endParaRPr/>
          </a:p>
          <a:p>
            <a:pPr lvl="1">
              <a:buSzPct val="25000"/>
              <a:buFont typeface="StarSymbol"/>
              <a:buChar char=""/>
            </a:pPr>
            <a:r>
              <a:rPr lang="en-US" sz="2300">
                <a:solidFill>
                  <a:srgbClr val="000000"/>
                </a:solidFill>
                <a:latin typeface="Calibri"/>
              </a:rPr>
              <a:t>Toinen jäsennystaso</a:t>
            </a:r>
            <a:endParaRPr/>
          </a:p>
          <a:p>
            <a:pPr lvl="2">
              <a:buSzPct val="25000"/>
              <a:buFont typeface="StarSymbol"/>
              <a:buChar char=""/>
            </a:pPr>
            <a:r>
              <a:rPr lang="en-US" sz="2300">
                <a:solidFill>
                  <a:srgbClr val="000000"/>
                </a:solidFill>
                <a:latin typeface="Calibri"/>
              </a:rPr>
              <a:t>Kolmas jäsennystaso</a:t>
            </a:r>
            <a:endParaRPr/>
          </a:p>
          <a:p>
            <a:pPr lvl="3">
              <a:buSzPct val="25000"/>
              <a:buFont typeface="StarSymbol"/>
              <a:buChar char=""/>
            </a:pPr>
            <a:r>
              <a:rPr lang="en-US" sz="2300">
                <a:solidFill>
                  <a:srgbClr val="000000"/>
                </a:solidFill>
                <a:latin typeface="Calibri"/>
              </a:rPr>
              <a:t>Neljäs jäsennystaso</a:t>
            </a:r>
            <a:endParaRPr/>
          </a:p>
          <a:p>
            <a:pPr lvl="4">
              <a:buSzPct val="25000"/>
              <a:buFont typeface="StarSymbol"/>
              <a:buChar char=""/>
            </a:pPr>
            <a:r>
              <a:rPr lang="en-US" sz="2300">
                <a:solidFill>
                  <a:srgbClr val="000000"/>
                </a:solidFill>
                <a:latin typeface="Calibri"/>
              </a:rPr>
              <a:t>Viides jäsennystaso</a:t>
            </a:r>
            <a:endParaRPr/>
          </a:p>
          <a:p>
            <a:pPr lvl="5">
              <a:buSzPct val="25000"/>
              <a:buFont typeface="StarSymbol"/>
              <a:buChar char=""/>
            </a:pPr>
            <a:r>
              <a:rPr lang="en-US" sz="2300">
                <a:solidFill>
                  <a:srgbClr val="000000"/>
                </a:solidFill>
                <a:latin typeface="Calibri"/>
              </a:rPr>
              <a:t>Kuudes jäsennystaso</a:t>
            </a:r>
            <a:endParaRPr/>
          </a:p>
          <a:p>
            <a:pPr>
              <a:lnSpc>
                <a:spcPct val="100000"/>
              </a:lnSpc>
            </a:pPr>
            <a:r>
              <a:rPr lang="en-US" sz="2300">
                <a:solidFill>
                  <a:srgbClr val="000000"/>
                </a:solidFill>
                <a:latin typeface="Calibri"/>
              </a:rPr>
              <a:t>Seitsemäs jäsennystasoClicktoeditMastertextstyles</a:t>
            </a:r>
            <a:endParaRPr/>
          </a:p>
          <a:p>
            <a:pPr lvl="1">
              <a:lnSpc>
                <a:spcPct val="100000"/>
              </a:lnSpc>
              <a:buFont typeface="Arial"/>
              <a:buChar char="•"/>
            </a:pPr>
            <a:r>
              <a:rPr lang="en-US" sz="2000">
                <a:solidFill>
                  <a:srgbClr val="000000"/>
                </a:solidFill>
                <a:latin typeface="Calibri"/>
              </a:rPr>
              <a:t>Secondlevel</a:t>
            </a:r>
            <a:endParaRPr/>
          </a:p>
          <a:p>
            <a:pPr lvl="2">
              <a:lnSpc>
                <a:spcPct val="100000"/>
              </a:lnSpc>
              <a:buFont typeface="Lucida Grande"/>
              <a:buChar char="-"/>
            </a:pPr>
            <a:r>
              <a:rPr lang="en-US">
                <a:solidFill>
                  <a:srgbClr val="000000"/>
                </a:solidFill>
                <a:latin typeface="Calibri"/>
              </a:rPr>
              <a:t>Thirdlevel</a:t>
            </a:r>
            <a:endParaRPr/>
          </a:p>
          <a:p>
            <a:pPr lvl="3">
              <a:lnSpc>
                <a:spcPct val="100000"/>
              </a:lnSpc>
              <a:buFont typeface="Arial"/>
              <a:buChar char="–"/>
            </a:pPr>
            <a:r>
              <a:rPr lang="en-US" sz="1600">
                <a:solidFill>
                  <a:srgbClr val="000000"/>
                </a:solidFill>
                <a:latin typeface="Calibri"/>
              </a:rPr>
              <a:t>Fourthlevel</a:t>
            </a:r>
            <a:endParaRPr/>
          </a:p>
          <a:p>
            <a:pPr lvl="4">
              <a:lnSpc>
                <a:spcPct val="100000"/>
              </a:lnSpc>
              <a:buFont typeface="Arial"/>
              <a:buChar char="»"/>
            </a:pPr>
            <a:r>
              <a:rPr lang="en-US" sz="1600">
                <a:solidFill>
                  <a:srgbClr val="000000"/>
                </a:solidFill>
                <a:latin typeface="Calibri"/>
              </a:rPr>
              <a:t>Fifthlevel</a:t>
            </a:r>
            <a:endParaRPr/>
          </a:p>
        </p:txBody>
      </p:sp>
      <p:pic>
        <p:nvPicPr>
          <p:cNvPr id="84" name="Picture 6" descr=""/>
          <p:cNvPicPr/>
          <p:nvPr/>
        </p:nvPicPr>
        <p:blipFill>
          <a:blip r:embed="rId3"/>
          <a:stretch>
            <a:fillRect/>
          </a:stretch>
        </p:blipFill>
        <p:spPr>
          <a:xfrm>
            <a:off x="0" y="0"/>
            <a:ext cx="394200" cy="5714640"/>
          </a:xfrm>
          <a:prstGeom prst="rect">
            <a:avLst/>
          </a:prstGeom>
          <a:ln>
            <a:noFill/>
          </a:ln>
        </p:spPr>
      </p:pic>
      <p:sp>
        <p:nvSpPr>
          <p:cNvPr id="85" name="PlaceHolder 2"/>
          <p:cNvSpPr>
            <a:spLocks noGrp="1"/>
          </p:cNvSpPr>
          <p:nvPr>
            <p:ph type="title"/>
          </p:nvPr>
        </p:nvSpPr>
        <p:spPr>
          <a:xfrm>
            <a:off x="985680" y="380880"/>
            <a:ext cx="6045120" cy="952200"/>
          </a:xfrm>
          <a:prstGeom prst="rect">
            <a:avLst/>
          </a:prstGeom>
        </p:spPr>
        <p:txBody>
          <a:bodyPr anchor="ctr"/>
          <a:p>
            <a:pPr>
              <a:lnSpc>
                <a:spcPct val="100000"/>
              </a:lnSpc>
            </a:pPr>
            <a:r>
              <a:rPr b="1" lang="en-US" sz="2300">
                <a:solidFill>
                  <a:srgbClr val="00a9a5"/>
                </a:solidFill>
                <a:latin typeface="Calibri"/>
              </a:rPr>
              <a:t>Muokkaa otsikon tekstimuotoa napsauttamallaCLICK TO EDIT MASTER TITLE STYLE</a:t>
            </a:r>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120" name="Picture 4" descr=""/>
          <p:cNvPicPr/>
          <p:nvPr/>
        </p:nvPicPr>
        <p:blipFill>
          <a:blip r:embed="rId2"/>
          <a:stretch>
            <a:fillRect/>
          </a:stretch>
        </p:blipFill>
        <p:spPr>
          <a:xfrm>
            <a:off x="7542720" y="5230440"/>
            <a:ext cx="1143720" cy="331560"/>
          </a:xfrm>
          <a:prstGeom prst="rect">
            <a:avLst/>
          </a:prstGeom>
          <a:ln>
            <a:noFill/>
          </a:ln>
        </p:spPr>
      </p:pic>
      <p:pic>
        <p:nvPicPr>
          <p:cNvPr id="121" name="Picture 11" descr=""/>
          <p:cNvPicPr/>
          <p:nvPr/>
        </p:nvPicPr>
        <p:blipFill>
          <a:blip r:embed="rId3"/>
          <a:stretch>
            <a:fillRect/>
          </a:stretch>
        </p:blipFill>
        <p:spPr>
          <a:xfrm>
            <a:off x="0" y="0"/>
            <a:ext cx="9143640" cy="5714640"/>
          </a:xfrm>
          <a:prstGeom prst="rect">
            <a:avLst/>
          </a:prstGeom>
          <a:ln>
            <a:noFill/>
          </a:ln>
        </p:spPr>
      </p:pic>
      <p:sp>
        <p:nvSpPr>
          <p:cNvPr id="122" name="CustomShape 1"/>
          <p:cNvSpPr/>
          <p:nvPr/>
        </p:nvSpPr>
        <p:spPr>
          <a:xfrm>
            <a:off x="1356480" y="0"/>
            <a:ext cx="7203960" cy="5714640"/>
          </a:xfrm>
          <a:prstGeom prst="rect">
            <a:avLst/>
          </a:prstGeom>
          <a:solidFill>
            <a:srgbClr val="ffffff"/>
          </a:solidFill>
          <a:ln w="9360">
            <a:noFill/>
          </a:ln>
        </p:spPr>
      </p:sp>
      <p:sp>
        <p:nvSpPr>
          <p:cNvPr id="123" name="PlaceHolder 2"/>
          <p:cNvSpPr>
            <a:spLocks noGrp="1"/>
          </p:cNvSpPr>
          <p:nvPr>
            <p:ph type="body"/>
          </p:nvPr>
        </p:nvSpPr>
        <p:spPr>
          <a:xfrm>
            <a:off x="1763280" y="1333440"/>
            <a:ext cx="6348600" cy="4067640"/>
          </a:xfrm>
          <a:prstGeom prst="rect">
            <a:avLst/>
          </a:prstGeom>
        </p:spPr>
        <p:txBody>
          <a:bodyPr/>
          <a:p>
            <a:pPr>
              <a:buSzPct val="25000"/>
              <a:buFont typeface="StarSymbol"/>
              <a:buChar char=""/>
            </a:pPr>
            <a:r>
              <a:rPr lang="en-US" sz="2300">
                <a:solidFill>
                  <a:srgbClr val="000000"/>
                </a:solidFill>
                <a:latin typeface="Calibri"/>
              </a:rPr>
              <a:t>Muokkaa jäsennyksen tekstimuotoa napsauttamalla</a:t>
            </a:r>
            <a:endParaRPr/>
          </a:p>
          <a:p>
            <a:pPr lvl="1">
              <a:buSzPct val="25000"/>
              <a:buFont typeface="StarSymbol"/>
              <a:buChar char=""/>
            </a:pPr>
            <a:r>
              <a:rPr lang="en-US" sz="2300">
                <a:solidFill>
                  <a:srgbClr val="000000"/>
                </a:solidFill>
                <a:latin typeface="Calibri"/>
              </a:rPr>
              <a:t>Toinen jäsennystaso</a:t>
            </a:r>
            <a:endParaRPr/>
          </a:p>
          <a:p>
            <a:pPr lvl="2">
              <a:buSzPct val="25000"/>
              <a:buFont typeface="StarSymbol"/>
              <a:buChar char=""/>
            </a:pPr>
            <a:r>
              <a:rPr lang="en-US" sz="2300">
                <a:solidFill>
                  <a:srgbClr val="000000"/>
                </a:solidFill>
                <a:latin typeface="Calibri"/>
              </a:rPr>
              <a:t>Kolmas jäsennystaso</a:t>
            </a:r>
            <a:endParaRPr/>
          </a:p>
          <a:p>
            <a:pPr lvl="3">
              <a:buSzPct val="25000"/>
              <a:buFont typeface="StarSymbol"/>
              <a:buChar char=""/>
            </a:pPr>
            <a:r>
              <a:rPr lang="en-US" sz="2300">
                <a:solidFill>
                  <a:srgbClr val="000000"/>
                </a:solidFill>
                <a:latin typeface="Calibri"/>
              </a:rPr>
              <a:t>Neljäs jäsennystaso</a:t>
            </a:r>
            <a:endParaRPr/>
          </a:p>
          <a:p>
            <a:pPr lvl="4">
              <a:buSzPct val="25000"/>
              <a:buFont typeface="StarSymbol"/>
              <a:buChar char=""/>
            </a:pPr>
            <a:r>
              <a:rPr lang="en-US" sz="2300">
                <a:solidFill>
                  <a:srgbClr val="000000"/>
                </a:solidFill>
                <a:latin typeface="Calibri"/>
              </a:rPr>
              <a:t>Viides jäsennystaso</a:t>
            </a:r>
            <a:endParaRPr/>
          </a:p>
          <a:p>
            <a:pPr lvl="5">
              <a:buSzPct val="25000"/>
              <a:buFont typeface="StarSymbol"/>
              <a:buChar char=""/>
            </a:pPr>
            <a:r>
              <a:rPr lang="en-US" sz="2300">
                <a:solidFill>
                  <a:srgbClr val="000000"/>
                </a:solidFill>
                <a:latin typeface="Calibri"/>
              </a:rPr>
              <a:t>Kuudes jäsennystaso</a:t>
            </a:r>
            <a:endParaRPr/>
          </a:p>
          <a:p>
            <a:pPr>
              <a:lnSpc>
                <a:spcPct val="100000"/>
              </a:lnSpc>
              <a:buFont typeface="Arial"/>
              <a:buChar char="•"/>
            </a:pPr>
            <a:r>
              <a:rPr lang="en-US" sz="2300">
                <a:solidFill>
                  <a:srgbClr val="000000"/>
                </a:solidFill>
                <a:latin typeface="Calibri"/>
              </a:rPr>
              <a:t>Seitsemäs jäsennystasoClicktoeditMastertextstyles</a:t>
            </a:r>
            <a:endParaRPr/>
          </a:p>
          <a:p>
            <a:pPr lvl="1">
              <a:lnSpc>
                <a:spcPct val="100000"/>
              </a:lnSpc>
              <a:buFont typeface="Arial"/>
              <a:buChar char="•"/>
            </a:pPr>
            <a:r>
              <a:rPr lang="en-US" sz="2000">
                <a:solidFill>
                  <a:srgbClr val="000000"/>
                </a:solidFill>
                <a:latin typeface="Calibri"/>
              </a:rPr>
              <a:t>Secondlevel</a:t>
            </a:r>
            <a:endParaRPr/>
          </a:p>
          <a:p>
            <a:pPr lvl="2">
              <a:lnSpc>
                <a:spcPct val="100000"/>
              </a:lnSpc>
              <a:buFont typeface="Lucida Grande"/>
              <a:buChar char="-"/>
            </a:pPr>
            <a:r>
              <a:rPr lang="en-US">
                <a:solidFill>
                  <a:srgbClr val="000000"/>
                </a:solidFill>
                <a:latin typeface="Calibri"/>
              </a:rPr>
              <a:t>Thirdlevel</a:t>
            </a:r>
            <a:endParaRPr/>
          </a:p>
          <a:p>
            <a:pPr lvl="3">
              <a:lnSpc>
                <a:spcPct val="100000"/>
              </a:lnSpc>
              <a:buFont typeface="Arial"/>
              <a:buChar char="–"/>
            </a:pPr>
            <a:r>
              <a:rPr lang="en-US" sz="1600">
                <a:solidFill>
                  <a:srgbClr val="000000"/>
                </a:solidFill>
                <a:latin typeface="Calibri"/>
              </a:rPr>
              <a:t>Fourthlevel</a:t>
            </a:r>
            <a:endParaRPr/>
          </a:p>
          <a:p>
            <a:pPr lvl="4">
              <a:lnSpc>
                <a:spcPct val="100000"/>
              </a:lnSpc>
              <a:buFont typeface="Arial"/>
              <a:buChar char="»"/>
            </a:pPr>
            <a:r>
              <a:rPr lang="en-US" sz="1600">
                <a:solidFill>
                  <a:srgbClr val="000000"/>
                </a:solidFill>
                <a:latin typeface="Calibri"/>
              </a:rPr>
              <a:t>Fifthlevel</a:t>
            </a:r>
            <a:endParaRPr/>
          </a:p>
        </p:txBody>
      </p:sp>
      <p:sp>
        <p:nvSpPr>
          <p:cNvPr id="124" name="PlaceHolder 3"/>
          <p:cNvSpPr>
            <a:spLocks noGrp="1"/>
          </p:cNvSpPr>
          <p:nvPr>
            <p:ph type="title"/>
          </p:nvPr>
        </p:nvSpPr>
        <p:spPr>
          <a:xfrm>
            <a:off x="1763280" y="228960"/>
            <a:ext cx="6348600" cy="952200"/>
          </a:xfrm>
          <a:prstGeom prst="rect">
            <a:avLst/>
          </a:prstGeom>
        </p:spPr>
        <p:txBody>
          <a:bodyPr anchor="ctr"/>
          <a:p>
            <a:pPr>
              <a:lnSpc>
                <a:spcPct val="100000"/>
              </a:lnSpc>
            </a:pPr>
            <a:r>
              <a:rPr b="1" lang="en-US" sz="2300">
                <a:solidFill>
                  <a:srgbClr val="00a9a5"/>
                </a:solidFill>
                <a:latin typeface="Calibri"/>
              </a:rPr>
              <a:t>Muokkaa otsikon tekstimuotoa napsauttamallaCLICK TO EDIT MASTER TITLE STYLE</a:t>
            </a:r>
            <a:endParaRPr/>
          </a:p>
        </p:txBody>
      </p:sp>
      <p:pic>
        <p:nvPicPr>
          <p:cNvPr id="125" name="Picture 18" descr=""/>
          <p:cNvPicPr/>
          <p:nvPr/>
        </p:nvPicPr>
        <p:blipFill>
          <a:blip r:embed="rId4"/>
          <a:stretch>
            <a:fillRect/>
          </a:stretch>
        </p:blipFill>
        <p:spPr>
          <a:xfrm>
            <a:off x="-15120" y="4253040"/>
            <a:ext cx="1459800" cy="1472760"/>
          </a:xfrm>
          <a:prstGeom prst="rect">
            <a:avLst/>
          </a:prstGeom>
          <a:ln>
            <a:noFill/>
          </a:ln>
        </p:spPr>
      </p:pic>
      <p:pic>
        <p:nvPicPr>
          <p:cNvPr id="126" name="Picture 19" descr=""/>
          <p:cNvPicPr/>
          <p:nvPr/>
        </p:nvPicPr>
        <p:blipFill>
          <a:blip r:embed="rId5"/>
          <a:stretch>
            <a:fillRect/>
          </a:stretch>
        </p:blipFill>
        <p:spPr>
          <a:xfrm>
            <a:off x="-15120" y="2827440"/>
            <a:ext cx="1459800" cy="1424880"/>
          </a:xfrm>
          <a:prstGeom prst="rect">
            <a:avLst/>
          </a:prstGeom>
          <a:ln>
            <a:noFill/>
          </a:ln>
        </p:spPr>
      </p:pic>
      <p:pic>
        <p:nvPicPr>
          <p:cNvPr id="127" name="Picture 20" descr=""/>
          <p:cNvPicPr/>
          <p:nvPr/>
        </p:nvPicPr>
        <p:blipFill>
          <a:blip r:embed="rId6"/>
          <a:stretch>
            <a:fillRect/>
          </a:stretch>
        </p:blipFill>
        <p:spPr>
          <a:xfrm>
            <a:off x="-15120" y="0"/>
            <a:ext cx="1459800" cy="1424880"/>
          </a:xfrm>
          <a:prstGeom prst="rect">
            <a:avLst/>
          </a:prstGeom>
          <a:ln>
            <a:noFill/>
          </a:ln>
        </p:spPr>
      </p:pic>
      <p:pic>
        <p:nvPicPr>
          <p:cNvPr id="128" name="Picture 21" descr=""/>
          <p:cNvPicPr/>
          <p:nvPr/>
        </p:nvPicPr>
        <p:blipFill>
          <a:blip r:embed="rId7"/>
          <a:stretch>
            <a:fillRect/>
          </a:stretch>
        </p:blipFill>
        <p:spPr>
          <a:xfrm>
            <a:off x="-15120" y="1409040"/>
            <a:ext cx="1459800" cy="1424880"/>
          </a:xfrm>
          <a:prstGeom prst="rect">
            <a:avLst/>
          </a:prstGeom>
          <a:ln>
            <a:noFill/>
          </a:ln>
        </p:spPr>
      </p:pic>
    </p:spTree>
  </p:cSld>
  <p:clrMap bg1="lt1" bg2="lt2" tx1="dk1" tx2="dk2" accent1="accent1" accent2="accent2" accent3="accent3" accent4="accent4" accent5="accent5" accent6="accent6" hlink="hlink" folHlink="folHlink"/>
  <p:sldLayoutIdLst>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163" name="Picture 4" descr=""/>
          <p:cNvPicPr/>
          <p:nvPr/>
        </p:nvPicPr>
        <p:blipFill>
          <a:blip r:embed="rId2"/>
          <a:stretch>
            <a:fillRect/>
          </a:stretch>
        </p:blipFill>
        <p:spPr>
          <a:xfrm>
            <a:off x="7542720" y="5230440"/>
            <a:ext cx="1143720" cy="331560"/>
          </a:xfrm>
          <a:prstGeom prst="rect">
            <a:avLst/>
          </a:prstGeom>
          <a:ln>
            <a:noFill/>
          </a:ln>
        </p:spPr>
      </p:pic>
      <p:pic>
        <p:nvPicPr>
          <p:cNvPr id="164" name="Picture 8" descr=""/>
          <p:cNvPicPr/>
          <p:nvPr/>
        </p:nvPicPr>
        <p:blipFill>
          <a:blip r:embed="rId3"/>
          <a:stretch>
            <a:fillRect/>
          </a:stretch>
        </p:blipFill>
        <p:spPr>
          <a:xfrm>
            <a:off x="0" y="0"/>
            <a:ext cx="9143640" cy="5714640"/>
          </a:xfrm>
          <a:prstGeom prst="rect">
            <a:avLst/>
          </a:prstGeom>
          <a:ln>
            <a:noFill/>
          </a:ln>
        </p:spPr>
      </p:pic>
      <p:sp>
        <p:nvSpPr>
          <p:cNvPr id="165" name="CustomShape 1"/>
          <p:cNvSpPr/>
          <p:nvPr/>
        </p:nvSpPr>
        <p:spPr>
          <a:xfrm>
            <a:off x="2227320" y="0"/>
            <a:ext cx="6916320" cy="5714640"/>
          </a:xfrm>
          <a:prstGeom prst="rect">
            <a:avLst/>
          </a:prstGeom>
          <a:solidFill>
            <a:srgbClr val="ffffff"/>
          </a:solidFill>
          <a:ln w="9360">
            <a:noFill/>
          </a:ln>
        </p:spPr>
      </p:sp>
      <p:sp>
        <p:nvSpPr>
          <p:cNvPr id="166" name="PlaceHolder 2"/>
          <p:cNvSpPr>
            <a:spLocks noGrp="1"/>
          </p:cNvSpPr>
          <p:nvPr>
            <p:ph type="body"/>
          </p:nvPr>
        </p:nvSpPr>
        <p:spPr>
          <a:xfrm>
            <a:off x="2625840" y="1333440"/>
            <a:ext cx="6045120" cy="3771360"/>
          </a:xfrm>
          <a:prstGeom prst="rect">
            <a:avLst/>
          </a:prstGeom>
        </p:spPr>
        <p:txBody>
          <a:bodyPr/>
          <a:p>
            <a:pPr>
              <a:buSzPct val="25000"/>
              <a:buFont typeface="StarSymbol"/>
              <a:buChar char=""/>
            </a:pPr>
            <a:r>
              <a:rPr lang="en-US" sz="2300">
                <a:solidFill>
                  <a:srgbClr val="000000"/>
                </a:solidFill>
                <a:latin typeface="Calibri"/>
              </a:rPr>
              <a:t>Muokkaa jäsennyksen tekstimuotoa napsauttamalla</a:t>
            </a:r>
            <a:endParaRPr/>
          </a:p>
          <a:p>
            <a:pPr lvl="1">
              <a:buSzPct val="25000"/>
              <a:buFont typeface="StarSymbol"/>
              <a:buChar char=""/>
            </a:pPr>
            <a:r>
              <a:rPr lang="en-US" sz="2300">
                <a:solidFill>
                  <a:srgbClr val="000000"/>
                </a:solidFill>
                <a:latin typeface="Calibri"/>
              </a:rPr>
              <a:t>Toinen jäsennystaso</a:t>
            </a:r>
            <a:endParaRPr/>
          </a:p>
          <a:p>
            <a:pPr lvl="2">
              <a:buSzPct val="25000"/>
              <a:buFont typeface="StarSymbol"/>
              <a:buChar char=""/>
            </a:pPr>
            <a:r>
              <a:rPr lang="en-US" sz="2300">
                <a:solidFill>
                  <a:srgbClr val="000000"/>
                </a:solidFill>
                <a:latin typeface="Calibri"/>
              </a:rPr>
              <a:t>Kolmas jäsennystaso</a:t>
            </a:r>
            <a:endParaRPr/>
          </a:p>
          <a:p>
            <a:pPr lvl="3">
              <a:buSzPct val="25000"/>
              <a:buFont typeface="StarSymbol"/>
              <a:buChar char=""/>
            </a:pPr>
            <a:r>
              <a:rPr lang="en-US" sz="2300">
                <a:solidFill>
                  <a:srgbClr val="000000"/>
                </a:solidFill>
                <a:latin typeface="Calibri"/>
              </a:rPr>
              <a:t>Neljäs jäsennystaso</a:t>
            </a:r>
            <a:endParaRPr/>
          </a:p>
          <a:p>
            <a:pPr lvl="4">
              <a:buSzPct val="25000"/>
              <a:buFont typeface="StarSymbol"/>
              <a:buChar char=""/>
            </a:pPr>
            <a:r>
              <a:rPr lang="en-US" sz="2300">
                <a:solidFill>
                  <a:srgbClr val="000000"/>
                </a:solidFill>
                <a:latin typeface="Calibri"/>
              </a:rPr>
              <a:t>Viides jäsennystaso</a:t>
            </a:r>
            <a:endParaRPr/>
          </a:p>
          <a:p>
            <a:pPr lvl="5">
              <a:buSzPct val="25000"/>
              <a:buFont typeface="StarSymbol"/>
              <a:buChar char=""/>
            </a:pPr>
            <a:r>
              <a:rPr lang="en-US" sz="2300">
                <a:solidFill>
                  <a:srgbClr val="000000"/>
                </a:solidFill>
                <a:latin typeface="Calibri"/>
              </a:rPr>
              <a:t>Kuudes jäsennystaso</a:t>
            </a:r>
            <a:endParaRPr/>
          </a:p>
          <a:p>
            <a:pPr>
              <a:lnSpc>
                <a:spcPct val="100000"/>
              </a:lnSpc>
            </a:pPr>
            <a:r>
              <a:rPr lang="en-US" sz="2300">
                <a:solidFill>
                  <a:srgbClr val="000000"/>
                </a:solidFill>
                <a:latin typeface="Calibri"/>
              </a:rPr>
              <a:t>Seitsemäs jäsennystasoClicktoeditMastertextstyles</a:t>
            </a:r>
            <a:endParaRPr/>
          </a:p>
          <a:p>
            <a:pPr lvl="1">
              <a:lnSpc>
                <a:spcPct val="100000"/>
              </a:lnSpc>
              <a:buFont typeface="Arial"/>
              <a:buChar char="•"/>
            </a:pPr>
            <a:r>
              <a:rPr lang="en-US" sz="2000">
                <a:solidFill>
                  <a:srgbClr val="000000"/>
                </a:solidFill>
                <a:latin typeface="Calibri"/>
              </a:rPr>
              <a:t>Secondlevel</a:t>
            </a:r>
            <a:endParaRPr/>
          </a:p>
          <a:p>
            <a:pPr lvl="2">
              <a:lnSpc>
                <a:spcPct val="100000"/>
              </a:lnSpc>
              <a:buFont typeface="Lucida Grande"/>
              <a:buChar char="-"/>
            </a:pPr>
            <a:r>
              <a:rPr lang="en-US">
                <a:solidFill>
                  <a:srgbClr val="000000"/>
                </a:solidFill>
                <a:latin typeface="Calibri"/>
              </a:rPr>
              <a:t>Thirdlevel</a:t>
            </a:r>
            <a:endParaRPr/>
          </a:p>
          <a:p>
            <a:pPr lvl="3">
              <a:lnSpc>
                <a:spcPct val="100000"/>
              </a:lnSpc>
              <a:buFont typeface="Arial"/>
              <a:buChar char="–"/>
            </a:pPr>
            <a:r>
              <a:rPr lang="en-US" sz="1600">
                <a:solidFill>
                  <a:srgbClr val="000000"/>
                </a:solidFill>
                <a:latin typeface="Calibri"/>
              </a:rPr>
              <a:t>Fourthlevel</a:t>
            </a:r>
            <a:endParaRPr/>
          </a:p>
          <a:p>
            <a:pPr lvl="4">
              <a:lnSpc>
                <a:spcPct val="100000"/>
              </a:lnSpc>
              <a:buFont typeface="Arial"/>
              <a:buChar char="»"/>
            </a:pPr>
            <a:r>
              <a:rPr lang="en-US" sz="1600">
                <a:solidFill>
                  <a:srgbClr val="000000"/>
                </a:solidFill>
                <a:latin typeface="Calibri"/>
              </a:rPr>
              <a:t>Fifthlevel</a:t>
            </a:r>
            <a:endParaRPr/>
          </a:p>
        </p:txBody>
      </p:sp>
      <p:pic>
        <p:nvPicPr>
          <p:cNvPr id="167" name="Picture 5" descr=""/>
          <p:cNvPicPr/>
          <p:nvPr/>
        </p:nvPicPr>
        <p:blipFill>
          <a:blip r:embed="rId4"/>
          <a:stretch>
            <a:fillRect/>
          </a:stretch>
        </p:blipFill>
        <p:spPr>
          <a:xfrm>
            <a:off x="0" y="0"/>
            <a:ext cx="2226960" cy="2226960"/>
          </a:xfrm>
          <a:prstGeom prst="rect">
            <a:avLst/>
          </a:prstGeom>
          <a:ln>
            <a:noFill/>
          </a:ln>
        </p:spPr>
      </p:pic>
      <p:sp>
        <p:nvSpPr>
          <p:cNvPr id="168" name="PlaceHolder 3"/>
          <p:cNvSpPr>
            <a:spLocks noGrp="1"/>
          </p:cNvSpPr>
          <p:nvPr>
            <p:ph type="title"/>
          </p:nvPr>
        </p:nvSpPr>
        <p:spPr>
          <a:xfrm>
            <a:off x="2625840" y="228960"/>
            <a:ext cx="6045120" cy="952200"/>
          </a:xfrm>
          <a:prstGeom prst="rect">
            <a:avLst/>
          </a:prstGeom>
        </p:spPr>
        <p:txBody>
          <a:bodyPr anchor="ctr"/>
          <a:p>
            <a:pPr>
              <a:lnSpc>
                <a:spcPct val="100000"/>
              </a:lnSpc>
            </a:pPr>
            <a:r>
              <a:rPr b="1" lang="en-US" sz="2300">
                <a:solidFill>
                  <a:srgbClr val="00a9a5"/>
                </a:solidFill>
                <a:latin typeface="Calibri"/>
              </a:rPr>
              <a:t>Muokkaa otsikon tekstimuotoa napsauttamallaCLICK TO EDIT MASTER TITLE STYLE</a:t>
            </a:r>
            <a:endParaRPr/>
          </a:p>
        </p:txBody>
      </p:sp>
      <p:pic>
        <p:nvPicPr>
          <p:cNvPr id="169" name="Picture 9" descr=""/>
          <p:cNvPicPr/>
          <p:nvPr/>
        </p:nvPicPr>
        <p:blipFill>
          <a:blip r:embed="rId5"/>
          <a:stretch>
            <a:fillRect/>
          </a:stretch>
        </p:blipFill>
        <p:spPr>
          <a:xfrm>
            <a:off x="331560" y="4855680"/>
            <a:ext cx="1638720" cy="570600"/>
          </a:xfrm>
          <a:prstGeom prst="rect">
            <a:avLst/>
          </a:prstGeom>
          <a:ln>
            <a:noFill/>
          </a:ln>
        </p:spPr>
      </p:pic>
    </p:spTree>
  </p:cSld>
  <p:clrMap bg1="lt1" bg2="lt2" tx1="dk1" tx2="dk2" accent1="accent1" accent2="accent2" accent3="accent3" accent4="accent4" accent5="accent5" accent6="accent6" hlink="hlink" folHlink="folHlink"/>
  <p:sldLayoutIdLst>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204" name="Picture 4" descr=""/>
          <p:cNvPicPr/>
          <p:nvPr/>
        </p:nvPicPr>
        <p:blipFill>
          <a:blip r:embed="rId2"/>
          <a:stretch>
            <a:fillRect/>
          </a:stretch>
        </p:blipFill>
        <p:spPr>
          <a:xfrm>
            <a:off x="7542720" y="5230440"/>
            <a:ext cx="1143720" cy="331560"/>
          </a:xfrm>
          <a:prstGeom prst="rect">
            <a:avLst/>
          </a:prstGeom>
          <a:ln>
            <a:noFill/>
          </a:ln>
        </p:spPr>
      </p:pic>
      <p:sp>
        <p:nvSpPr>
          <p:cNvPr id="205" name="PlaceHolder 1"/>
          <p:cNvSpPr>
            <a:spLocks noGrp="1"/>
          </p:cNvSpPr>
          <p:nvPr>
            <p:ph type="body"/>
          </p:nvPr>
        </p:nvSpPr>
        <p:spPr>
          <a:xfrm>
            <a:off x="985680" y="1333440"/>
            <a:ext cx="7777440" cy="3583080"/>
          </a:xfrm>
          <a:prstGeom prst="rect">
            <a:avLst/>
          </a:prstGeom>
        </p:spPr>
        <p:txBody>
          <a:bodyPr/>
          <a:p>
            <a:pPr>
              <a:buSzPct val="25000"/>
              <a:buFont typeface="StarSymbol"/>
              <a:buChar char=""/>
            </a:pPr>
            <a:r>
              <a:rPr lang="en-US" sz="2300">
                <a:solidFill>
                  <a:srgbClr val="000000"/>
                </a:solidFill>
                <a:latin typeface="Calibri"/>
              </a:rPr>
              <a:t>Muokkaa jäsennyksen tekstimuotoa napsauttamalla</a:t>
            </a:r>
            <a:endParaRPr/>
          </a:p>
          <a:p>
            <a:pPr lvl="1">
              <a:buSzPct val="25000"/>
              <a:buFont typeface="StarSymbol"/>
              <a:buChar char=""/>
            </a:pPr>
            <a:r>
              <a:rPr lang="en-US" sz="2300">
                <a:solidFill>
                  <a:srgbClr val="000000"/>
                </a:solidFill>
                <a:latin typeface="Calibri"/>
              </a:rPr>
              <a:t>Toinen jäsennystaso</a:t>
            </a:r>
            <a:endParaRPr/>
          </a:p>
          <a:p>
            <a:pPr lvl="2">
              <a:buSzPct val="25000"/>
              <a:buFont typeface="StarSymbol"/>
              <a:buChar char=""/>
            </a:pPr>
            <a:r>
              <a:rPr lang="en-US" sz="2300">
                <a:solidFill>
                  <a:srgbClr val="000000"/>
                </a:solidFill>
                <a:latin typeface="Calibri"/>
              </a:rPr>
              <a:t>Kolmas jäsennystaso</a:t>
            </a:r>
            <a:endParaRPr/>
          </a:p>
          <a:p>
            <a:pPr lvl="3">
              <a:buSzPct val="25000"/>
              <a:buFont typeface="StarSymbol"/>
              <a:buChar char=""/>
            </a:pPr>
            <a:r>
              <a:rPr lang="en-US" sz="2300">
                <a:solidFill>
                  <a:srgbClr val="000000"/>
                </a:solidFill>
                <a:latin typeface="Calibri"/>
              </a:rPr>
              <a:t>Neljäs jäsennystaso</a:t>
            </a:r>
            <a:endParaRPr/>
          </a:p>
          <a:p>
            <a:pPr lvl="4">
              <a:buSzPct val="25000"/>
              <a:buFont typeface="StarSymbol"/>
              <a:buChar char=""/>
            </a:pPr>
            <a:r>
              <a:rPr lang="en-US" sz="2300">
                <a:solidFill>
                  <a:srgbClr val="000000"/>
                </a:solidFill>
                <a:latin typeface="Calibri"/>
              </a:rPr>
              <a:t>Viides jäsennystaso</a:t>
            </a:r>
            <a:endParaRPr/>
          </a:p>
          <a:p>
            <a:pPr lvl="5">
              <a:buSzPct val="25000"/>
              <a:buFont typeface="StarSymbol"/>
              <a:buChar char=""/>
            </a:pPr>
            <a:r>
              <a:rPr lang="en-US" sz="2300">
                <a:solidFill>
                  <a:srgbClr val="000000"/>
                </a:solidFill>
                <a:latin typeface="Calibri"/>
              </a:rPr>
              <a:t>Kuudes jäsennystaso</a:t>
            </a:r>
            <a:endParaRPr/>
          </a:p>
          <a:p>
            <a:pPr>
              <a:lnSpc>
                <a:spcPct val="100000"/>
              </a:lnSpc>
              <a:buFont typeface="Arial"/>
              <a:buChar char="•"/>
            </a:pPr>
            <a:r>
              <a:rPr lang="en-US" sz="2300">
                <a:solidFill>
                  <a:srgbClr val="000000"/>
                </a:solidFill>
                <a:latin typeface="Calibri"/>
              </a:rPr>
              <a:t>Seitsemäs jäsennystasoClicktoeditMastertextstyles</a:t>
            </a:r>
            <a:endParaRPr/>
          </a:p>
          <a:p>
            <a:pPr lvl="1">
              <a:lnSpc>
                <a:spcPct val="100000"/>
              </a:lnSpc>
              <a:buFont typeface="Arial"/>
              <a:buChar char="•"/>
            </a:pPr>
            <a:r>
              <a:rPr lang="en-US" sz="2000">
                <a:solidFill>
                  <a:srgbClr val="000000"/>
                </a:solidFill>
                <a:latin typeface="Calibri"/>
              </a:rPr>
              <a:t>Secondlevel</a:t>
            </a:r>
            <a:endParaRPr/>
          </a:p>
          <a:p>
            <a:pPr lvl="2">
              <a:lnSpc>
                <a:spcPct val="100000"/>
              </a:lnSpc>
              <a:buFont typeface="Lucida Grande"/>
              <a:buChar char="-"/>
            </a:pPr>
            <a:r>
              <a:rPr lang="en-US">
                <a:solidFill>
                  <a:srgbClr val="000000"/>
                </a:solidFill>
                <a:latin typeface="Calibri"/>
              </a:rPr>
              <a:t>Thirdlevel</a:t>
            </a:r>
            <a:endParaRPr/>
          </a:p>
          <a:p>
            <a:pPr lvl="3">
              <a:lnSpc>
                <a:spcPct val="100000"/>
              </a:lnSpc>
              <a:buFont typeface="Arial"/>
              <a:buChar char="–"/>
            </a:pPr>
            <a:r>
              <a:rPr lang="en-US" sz="1600">
                <a:solidFill>
                  <a:srgbClr val="000000"/>
                </a:solidFill>
                <a:latin typeface="Calibri"/>
              </a:rPr>
              <a:t>Fourthlevel</a:t>
            </a:r>
            <a:endParaRPr/>
          </a:p>
          <a:p>
            <a:pPr lvl="4">
              <a:lnSpc>
                <a:spcPct val="100000"/>
              </a:lnSpc>
              <a:buFont typeface="Arial"/>
              <a:buChar char="»"/>
            </a:pPr>
            <a:r>
              <a:rPr lang="en-US" sz="1600">
                <a:solidFill>
                  <a:srgbClr val="000000"/>
                </a:solidFill>
                <a:latin typeface="Calibri"/>
              </a:rPr>
              <a:t>Fifthlevel</a:t>
            </a:r>
            <a:endParaRPr/>
          </a:p>
        </p:txBody>
      </p:sp>
      <p:pic>
        <p:nvPicPr>
          <p:cNvPr id="206" name="Picture 6" descr=""/>
          <p:cNvPicPr/>
          <p:nvPr/>
        </p:nvPicPr>
        <p:blipFill>
          <a:blip r:embed="rId3"/>
          <a:stretch>
            <a:fillRect/>
          </a:stretch>
        </p:blipFill>
        <p:spPr>
          <a:xfrm>
            <a:off x="0" y="0"/>
            <a:ext cx="394200" cy="5714640"/>
          </a:xfrm>
          <a:prstGeom prst="rect">
            <a:avLst/>
          </a:prstGeom>
          <a:ln>
            <a:noFill/>
          </a:ln>
        </p:spPr>
      </p:pic>
      <p:sp>
        <p:nvSpPr>
          <p:cNvPr id="207" name="PlaceHolder 2"/>
          <p:cNvSpPr>
            <a:spLocks noGrp="1"/>
          </p:cNvSpPr>
          <p:nvPr>
            <p:ph type="title"/>
          </p:nvPr>
        </p:nvSpPr>
        <p:spPr>
          <a:xfrm>
            <a:off x="985680" y="380880"/>
            <a:ext cx="6045120" cy="952200"/>
          </a:xfrm>
          <a:prstGeom prst="rect">
            <a:avLst/>
          </a:prstGeom>
        </p:spPr>
        <p:txBody>
          <a:bodyPr anchor="ctr"/>
          <a:p>
            <a:pPr>
              <a:lnSpc>
                <a:spcPct val="100000"/>
              </a:lnSpc>
            </a:pPr>
            <a:r>
              <a:rPr b="1" lang="en-US" sz="2300">
                <a:solidFill>
                  <a:srgbClr val="00a9a5"/>
                </a:solidFill>
                <a:latin typeface="Calibri"/>
              </a:rPr>
              <a:t>Muokkaa otsikon tekstimuotoa napsauttamallaCLICK TO EDIT MASTER TITLE STYLE</a:t>
            </a:r>
            <a:endParaRPr/>
          </a:p>
        </p:txBody>
      </p:sp>
    </p:spTree>
  </p:cSld>
  <p:clrMap bg1="lt1" bg2="lt2" tx1="dk1" tx2="dk2" accent1="accent1" accent2="accent2" accent3="accent3" accent4="accent4" accent5="accent5" accent6="accent6" hlink="hlink" folHlink="folHlink"/>
  <p:sldLayoutIdLst>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242" name="Picture 4" descr=""/>
          <p:cNvPicPr/>
          <p:nvPr/>
        </p:nvPicPr>
        <p:blipFill>
          <a:blip r:embed="rId2"/>
          <a:stretch>
            <a:fillRect/>
          </a:stretch>
        </p:blipFill>
        <p:spPr>
          <a:xfrm>
            <a:off x="7542720" y="5230440"/>
            <a:ext cx="1143720" cy="331560"/>
          </a:xfrm>
          <a:prstGeom prst="rect">
            <a:avLst/>
          </a:prstGeom>
          <a:ln>
            <a:noFill/>
          </a:ln>
        </p:spPr>
      </p:pic>
      <p:pic>
        <p:nvPicPr>
          <p:cNvPr id="243" name="Picture 4" descr=""/>
          <p:cNvPicPr/>
          <p:nvPr/>
        </p:nvPicPr>
        <p:blipFill>
          <a:blip r:embed="rId3"/>
          <a:stretch>
            <a:fillRect/>
          </a:stretch>
        </p:blipFill>
        <p:spPr>
          <a:xfrm>
            <a:off x="0" y="0"/>
            <a:ext cx="9143640" cy="5714640"/>
          </a:xfrm>
          <a:prstGeom prst="rect">
            <a:avLst/>
          </a:prstGeom>
          <a:ln>
            <a:noFill/>
          </a:ln>
        </p:spPr>
      </p:pic>
      <p:sp>
        <p:nvSpPr>
          <p:cNvPr id="244" name="PlaceHolder 1"/>
          <p:cNvSpPr>
            <a:spLocks noGrp="1"/>
          </p:cNvSpPr>
          <p:nvPr>
            <p:ph type="title"/>
          </p:nvPr>
        </p:nvSpPr>
        <p:spPr>
          <a:xfrm>
            <a:off x="685800" y="1775520"/>
            <a:ext cx="7772040" cy="794520"/>
          </a:xfrm>
          <a:prstGeom prst="rect">
            <a:avLst/>
          </a:prstGeom>
        </p:spPr>
        <p:txBody>
          <a:bodyPr anchor="ctr"/>
          <a:p>
            <a:r>
              <a:rPr lang="en-US"/>
              <a:t>Muokkaa otsikon tekstimuotoa napsauttamalla</a:t>
            </a:r>
            <a:endParaRPr/>
          </a:p>
        </p:txBody>
      </p:sp>
      <p:pic>
        <p:nvPicPr>
          <p:cNvPr id="245" name="Picture 5" descr=""/>
          <p:cNvPicPr/>
          <p:nvPr/>
        </p:nvPicPr>
        <p:blipFill>
          <a:blip r:embed="rId4"/>
          <a:stretch>
            <a:fillRect/>
          </a:stretch>
        </p:blipFill>
        <p:spPr>
          <a:xfrm>
            <a:off x="725760" y="511920"/>
            <a:ext cx="2646000" cy="921240"/>
          </a:xfrm>
          <a:prstGeom prst="rect">
            <a:avLst/>
          </a:prstGeom>
          <a:ln>
            <a:noFill/>
          </a:ln>
        </p:spPr>
      </p:pic>
      <p:sp>
        <p:nvSpPr>
          <p:cNvPr id="246" name="PlaceHolder 2"/>
          <p:cNvSpPr>
            <a:spLocks noGrp="1"/>
          </p:cNvSpPr>
          <p:nvPr>
            <p:ph type="body"/>
          </p:nvPr>
        </p:nvSpPr>
        <p:spPr>
          <a:xfrm>
            <a:off x="457200" y="1337040"/>
            <a:ext cx="8229240" cy="3314160"/>
          </a:xfrm>
          <a:prstGeom prst="rect">
            <a:avLst/>
          </a:prstGeom>
        </p:spPr>
        <p:txBody>
          <a:bodyPr wrap="none" lIns="0" rIns="0" tIns="0" bIns="0"/>
          <a:p>
            <a:pPr>
              <a:buSzPct val="25000"/>
              <a:buFont typeface="StarSymbol"/>
              <a:buChar char=""/>
            </a:pPr>
            <a:r>
              <a:rPr lang="en-US"/>
              <a:t>Muokkaa jäsennyksen tekstimuotoa napsauttamalla</a:t>
            </a:r>
            <a:endParaRPr/>
          </a:p>
          <a:p>
            <a:pPr lvl="1">
              <a:buSzPct val="25000"/>
              <a:buFont typeface="StarSymbol"/>
              <a:buChar char=""/>
            </a:pPr>
            <a:r>
              <a:rPr lang="en-US"/>
              <a:t>Toinen jäsennystaso</a:t>
            </a:r>
            <a:endParaRPr/>
          </a:p>
          <a:p>
            <a:pPr lvl="2">
              <a:buSzPct val="25000"/>
              <a:buFont typeface="StarSymbol"/>
              <a:buChar char=""/>
            </a:pPr>
            <a:r>
              <a:rPr lang="en-US"/>
              <a:t>Kolmas jäsennystaso</a:t>
            </a:r>
            <a:endParaRPr/>
          </a:p>
          <a:p>
            <a:pPr lvl="3">
              <a:buSzPct val="25000"/>
              <a:buFont typeface="StarSymbol"/>
              <a:buChar char=""/>
            </a:pPr>
            <a:r>
              <a:rPr lang="en-US"/>
              <a:t>Neljäs jäsennystaso</a:t>
            </a:r>
            <a:endParaRPr/>
          </a:p>
          <a:p>
            <a:pPr lvl="4">
              <a:buSzPct val="25000"/>
              <a:buFont typeface="StarSymbol"/>
              <a:buChar char=""/>
            </a:pPr>
            <a:r>
              <a:rPr lang="en-US"/>
              <a:t>Viides jäsennystaso</a:t>
            </a:r>
            <a:endParaRPr/>
          </a:p>
          <a:p>
            <a:pPr lvl="5">
              <a:buSzPct val="25000"/>
              <a:buFont typeface="StarSymbol"/>
              <a:buChar char=""/>
            </a:pPr>
            <a:r>
              <a:rPr lang="en-US"/>
              <a:t>Kuudes jäsennystaso</a:t>
            </a:r>
            <a:endParaRPr/>
          </a:p>
          <a:p>
            <a:pPr lvl="6">
              <a:buSzPct val="25000"/>
              <a:buFont typeface="StarSymbol"/>
              <a:buChar char=""/>
            </a:pPr>
            <a:r>
              <a:rPr lang="en-US"/>
              <a:t>Seitsemäs jäsennystaso</a:t>
            </a:r>
            <a:endParaRPr/>
          </a:p>
        </p:txBody>
      </p:sp>
    </p:spTree>
  </p:cSld>
  <p:clrMap bg1="lt1" bg2="lt2" tx1="dk1" tx2="dk2" accent1="accent1" accent2="accent2" accent3="accent3" accent4="accent4" accent5="accent5" accent6="accent6" hlink="hlink" folHlink="folHlink"/>
  <p:sldLayoutIdLst>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16.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slideLayout" Target="../slideLayouts/slideLayout49.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74.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61.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1" name="TextShape 1"/>
          <p:cNvSpPr txBox="1"/>
          <p:nvPr/>
        </p:nvSpPr>
        <p:spPr>
          <a:xfrm>
            <a:off x="685800" y="1775520"/>
            <a:ext cx="7772040" cy="794520"/>
          </a:xfrm>
          <a:prstGeom prst="rect">
            <a:avLst/>
          </a:prstGeom>
        </p:spPr>
        <p:txBody>
          <a:bodyPr anchor="ctr"/>
          <a:p>
            <a:pPr>
              <a:lnSpc>
                <a:spcPct val="100000"/>
              </a:lnSpc>
            </a:pPr>
            <a:r>
              <a:rPr b="1" lang="en-US" sz="2800">
                <a:solidFill>
                  <a:srgbClr val="ffffff"/>
                </a:solidFill>
                <a:latin typeface="Calibri"/>
              </a:rPr>
              <a:t>AIKUISKOULUTUS VÄYLÄNÄ TYÖELÄMÄÄN</a:t>
            </a:r>
            <a:endParaRPr/>
          </a:p>
        </p:txBody>
      </p:sp>
      <p:sp>
        <p:nvSpPr>
          <p:cNvPr id="282" name="TextShape 2"/>
          <p:cNvSpPr txBox="1"/>
          <p:nvPr/>
        </p:nvSpPr>
        <p:spPr>
          <a:xfrm>
            <a:off x="686880" y="2570400"/>
            <a:ext cx="6400440" cy="1460160"/>
          </a:xfrm>
          <a:prstGeom prst="rect">
            <a:avLst/>
          </a:prstGeom>
        </p:spPr>
        <p:txBody>
          <a:bodyPr/>
          <a:p>
            <a:pPr>
              <a:lnSpc>
                <a:spcPct val="100000"/>
              </a:lnSpc>
            </a:pPr>
            <a:r>
              <a:rPr lang="fi-FI" sz="2000">
                <a:solidFill>
                  <a:srgbClr val="ffffff"/>
                </a:solidFill>
                <a:latin typeface="Calibri"/>
              </a:rPr>
              <a:t>Sanna Matikainen</a:t>
            </a:r>
            <a:endParaRPr/>
          </a:p>
          <a:p>
            <a:pPr>
              <a:lnSpc>
                <a:spcPct val="100000"/>
              </a:lnSpc>
            </a:pPr>
            <a:r>
              <a:rPr lang="fi-FI" sz="2000">
                <a:solidFill>
                  <a:srgbClr val="ffffff"/>
                </a:solidFill>
                <a:latin typeface="Calibri"/>
              </a:rPr>
              <a:t>OAKK Ohjauspalvelut</a:t>
            </a:r>
            <a:endParaRPr/>
          </a:p>
          <a:p>
            <a:pPr>
              <a:lnSpc>
                <a:spcPct val="100000"/>
              </a:lnSpc>
            </a:pPr>
            <a:r>
              <a:rPr lang="fi-FI" sz="2000">
                <a:solidFill>
                  <a:srgbClr val="ffffff"/>
                </a:solidFill>
                <a:latin typeface="Calibri"/>
              </a:rPr>
              <a:t>10.5.2014</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0" name="TextShape 1"/>
          <p:cNvSpPr txBox="1"/>
          <p:nvPr/>
        </p:nvSpPr>
        <p:spPr>
          <a:xfrm>
            <a:off x="985680" y="1333440"/>
            <a:ext cx="7777440" cy="3583080"/>
          </a:xfrm>
          <a:prstGeom prst="rect">
            <a:avLst/>
          </a:prstGeom>
        </p:spPr>
        <p:txBody>
          <a:bodyPr/>
          <a:p>
            <a:pPr>
              <a:lnSpc>
                <a:spcPct val="100000"/>
              </a:lnSpc>
              <a:buFont typeface="Arial"/>
              <a:buChar char="•"/>
            </a:pPr>
            <a:r>
              <a:rPr b="1" lang="en-US" sz="2300">
                <a:solidFill>
                  <a:srgbClr val="000000"/>
                </a:solidFill>
                <a:latin typeface="Calibri"/>
              </a:rPr>
              <a:t>Sisältö</a:t>
            </a:r>
            <a:endParaRPr/>
          </a:p>
          <a:p>
            <a:pPr>
              <a:lnSpc>
                <a:spcPct val="100000"/>
              </a:lnSpc>
              <a:buFont typeface="Arial"/>
              <a:buChar char="•"/>
            </a:pPr>
            <a:r>
              <a:rPr lang="en-US" sz="2300">
                <a:solidFill>
                  <a:srgbClr val="000000"/>
                </a:solidFill>
                <a:latin typeface="Calibri"/>
              </a:rPr>
              <a:t>Kielelliset taidot (20ov)</a:t>
            </a:r>
            <a:endParaRPr/>
          </a:p>
          <a:p>
            <a:pPr>
              <a:lnSpc>
                <a:spcPct val="100000"/>
              </a:lnSpc>
              <a:buFont typeface="Arial"/>
              <a:buChar char="•"/>
            </a:pPr>
            <a:r>
              <a:rPr lang="en-US" sz="2300">
                <a:solidFill>
                  <a:srgbClr val="000000"/>
                </a:solidFill>
                <a:latin typeface="Calibri"/>
              </a:rPr>
              <a:t>Matemaattiset, tietotekniset ja luonnontieteelliset taidot (5ov)</a:t>
            </a:r>
            <a:endParaRPr/>
          </a:p>
          <a:p>
            <a:pPr>
              <a:lnSpc>
                <a:spcPct val="100000"/>
              </a:lnSpc>
              <a:buFont typeface="Arial"/>
              <a:buChar char="•"/>
            </a:pPr>
            <a:r>
              <a:rPr lang="en-US" sz="2300">
                <a:solidFill>
                  <a:srgbClr val="000000"/>
                </a:solidFill>
                <a:latin typeface="Calibri"/>
              </a:rPr>
              <a:t>Yhteiskuntatietous ja kulttuurin tuntemus (5ov)</a:t>
            </a:r>
            <a:endParaRPr/>
          </a:p>
          <a:p>
            <a:pPr>
              <a:lnSpc>
                <a:spcPct val="100000"/>
              </a:lnSpc>
              <a:buFont typeface="Arial"/>
              <a:buChar char="•"/>
            </a:pPr>
            <a:r>
              <a:rPr lang="en-US" sz="2300">
                <a:solidFill>
                  <a:srgbClr val="000000"/>
                </a:solidFill>
                <a:latin typeface="Calibri"/>
              </a:rPr>
              <a:t>Opiskelu- ja ammatinvalintataidot (5ov)</a:t>
            </a:r>
            <a:endParaRPr/>
          </a:p>
          <a:p>
            <a:pPr>
              <a:lnSpc>
                <a:spcPct val="100000"/>
              </a:lnSpc>
            </a:pPr>
            <a:endParaRPr/>
          </a:p>
        </p:txBody>
      </p:sp>
      <p:sp>
        <p:nvSpPr>
          <p:cNvPr id="301" name="TextShape 2"/>
          <p:cNvSpPr txBox="1"/>
          <p:nvPr/>
        </p:nvSpPr>
        <p:spPr>
          <a:xfrm>
            <a:off x="985680" y="380880"/>
            <a:ext cx="6045120" cy="952200"/>
          </a:xfrm>
          <a:prstGeom prst="rect">
            <a:avLst/>
          </a:prstGeom>
        </p:spPr>
        <p:txBody>
          <a:bodyPr anchor="ctr"/>
          <a:p>
            <a:pPr>
              <a:lnSpc>
                <a:spcPct val="100000"/>
              </a:lnSpc>
            </a:pPr>
            <a:r>
              <a:rPr b="1" lang="en-US" sz="2300">
                <a:solidFill>
                  <a:srgbClr val="00a9a5"/>
                </a:solidFill>
                <a:latin typeface="Calibri"/>
              </a:rPr>
              <a:t>Maahanmuuttajien ammatilliseen peruskoulutukseen valmistava koulutus (mava)</a:t>
            </a:r>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2" name="TextShape 1"/>
          <p:cNvSpPr txBox="1"/>
          <p:nvPr/>
        </p:nvSpPr>
        <p:spPr>
          <a:xfrm>
            <a:off x="985680" y="1333440"/>
            <a:ext cx="7777440" cy="3583080"/>
          </a:xfrm>
          <a:prstGeom prst="rect">
            <a:avLst/>
          </a:prstGeom>
        </p:spPr>
        <p:txBody>
          <a:bodyPr/>
          <a:p>
            <a:pPr>
              <a:lnSpc>
                <a:spcPct val="100000"/>
              </a:lnSpc>
            </a:pPr>
            <a:r>
              <a:rPr b="1" lang="en-US" sz="2400">
                <a:solidFill>
                  <a:srgbClr val="000000"/>
                </a:solidFill>
                <a:latin typeface="Calibri"/>
              </a:rPr>
              <a:t>Vanhus- ja vammaispalvelun avustavat tehtävät maahanmuuttajille, hoiva-avustaja</a:t>
            </a:r>
            <a:endParaRPr/>
          </a:p>
          <a:p>
            <a:pPr>
              <a:lnSpc>
                <a:spcPct val="100000"/>
              </a:lnSpc>
            </a:pPr>
            <a:r>
              <a:rPr b="1" lang="en-US" sz="2400">
                <a:solidFill>
                  <a:srgbClr val="000000"/>
                </a:solidFill>
                <a:latin typeface="Trebuchet MS"/>
              </a:rPr>
              <a:t>(alkaa 12.5.2014, vielä vapaita opiskelijapaikkoja)</a:t>
            </a:r>
            <a:endParaRPr/>
          </a:p>
          <a:p>
            <a:pPr>
              <a:lnSpc>
                <a:spcPct val="100000"/>
              </a:lnSpc>
            </a:pPr>
            <a:r>
              <a:rPr lang="en-US" sz="2400">
                <a:solidFill>
                  <a:srgbClr val="000000"/>
                </a:solidFill>
                <a:latin typeface="Calibri"/>
              </a:rPr>
              <a:t>Perustutkintoon valmistavan koulutuksen tavoitteena on, että opiskelija suorittaa sosiaali- ja terveysalan perustutkinnosta, lähihoitaja, "Kasvun tukeminen ja ohjaus" sekä "Kuntoutumisen tukeminen" tutkinnon osien valmistavan koulutuksen sekä tutkinnon osion tutkintosuoritukset Opetushallituksen vahvistamien tutkinnon perusteiden pohjalta laaditun opetussuunnitelman mukaan. Lisäksi opiskelija suorittaa valinnaisena tutkinnon osana esimerkiksi "Asiointi- ja avustamispalveluiden tuottaminen", joka on osa kotityöpalvelujen ammattitutkinnosta.</a:t>
            </a: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303" name="TextShape 2"/>
          <p:cNvSpPr txBox="1"/>
          <p:nvPr/>
        </p:nvSpPr>
        <p:spPr>
          <a:xfrm>
            <a:off x="985680" y="380880"/>
            <a:ext cx="6045120" cy="952200"/>
          </a:xfrm>
          <a:prstGeom prst="rect">
            <a:avLst/>
          </a:prstGeom>
        </p:spPr>
        <p:txBody>
          <a:bodyPr anchor="ctr"/>
          <a:p>
            <a:pPr>
              <a:lnSpc>
                <a:spcPct val="100000"/>
              </a:lnSpc>
            </a:pPr>
            <a:r>
              <a:rPr b="1" lang="en-US" sz="2300">
                <a:solidFill>
                  <a:srgbClr val="00a9a5"/>
                </a:solidFill>
                <a:latin typeface="Calibri"/>
              </a:rPr>
              <a:t>MuuterityisestimaahanmuuttajillesuunnatutKoulutukset2014</a:t>
            </a:r>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4" name="TextShape 1"/>
          <p:cNvSpPr txBox="1"/>
          <p:nvPr/>
        </p:nvSpPr>
        <p:spPr>
          <a:xfrm>
            <a:off x="985680" y="1333440"/>
            <a:ext cx="7777440" cy="3583080"/>
          </a:xfrm>
          <a:prstGeom prst="rect">
            <a:avLst/>
          </a:prstGeom>
        </p:spPr>
        <p:txBody>
          <a:bodyPr/>
          <a:p>
            <a:pPr>
              <a:lnSpc>
                <a:spcPct val="100000"/>
              </a:lnSpc>
              <a:buFont typeface="Arial"/>
              <a:buChar char="•"/>
            </a:pPr>
            <a:r>
              <a:rPr b="1" lang="en-US" sz="2000">
                <a:solidFill>
                  <a:srgbClr val="000000"/>
                </a:solidFill>
                <a:latin typeface="Trebuchet MS"/>
              </a:rPr>
              <a:t>Sosiaali- ja terveysalan perustutkinto, lähihoitaja, vanhustyön osaamisala (alkanut maaliskuussa 2014)</a:t>
            </a:r>
            <a:endParaRPr/>
          </a:p>
          <a:p>
            <a:pPr>
              <a:lnSpc>
                <a:spcPct val="100000"/>
              </a:lnSpc>
              <a:buFont typeface="Arial"/>
              <a:buChar char="•"/>
            </a:pPr>
            <a:r>
              <a:rPr lang="en-US" sz="2300">
                <a:solidFill>
                  <a:srgbClr val="000000"/>
                </a:solidFill>
                <a:latin typeface="Calibri"/>
              </a:rPr>
              <a:t>Perustutkintoon valmistavan koulutuksen tavoitteena on, että opiskelija suorittaa sosiaali- ja terveysalan perustutkinnon, lähihoitaja, valmistavan koulutuksen sekä koulutukseenliittyvätpakollisentutkinnon osan Vanhustyön osaamisalan ja valinnaisen tutkinnon osan näytöt Opetushallituksen vahvistamien tutkinnon perusteiden pohjalta laaditun opetussuunnitelman mukaan.</a:t>
            </a:r>
            <a:endParaRPr/>
          </a:p>
          <a:p>
            <a:pPr>
              <a:lnSpc>
                <a:spcPct val="100000"/>
              </a:lnSpc>
            </a:pPr>
            <a:endParaRPr/>
          </a:p>
        </p:txBody>
      </p:sp>
      <p:sp>
        <p:nvSpPr>
          <p:cNvPr id="305" name="TextShape 2"/>
          <p:cNvSpPr txBox="1"/>
          <p:nvPr/>
        </p:nvSpPr>
        <p:spPr>
          <a:xfrm>
            <a:off x="985680" y="380880"/>
            <a:ext cx="6045120" cy="952200"/>
          </a:xfrm>
          <a:prstGeom prst="rect">
            <a:avLst/>
          </a:prstGeom>
        </p:spPr>
        <p:txBody>
          <a:bodyPr anchor="ctr"/>
          <a:p>
            <a:pPr>
              <a:lnSpc>
                <a:spcPct val="100000"/>
              </a:lnSpc>
            </a:pPr>
            <a:r>
              <a:rPr b="1" lang="en-US" sz="2300">
                <a:solidFill>
                  <a:srgbClr val="00a9a5"/>
                </a:solidFill>
                <a:latin typeface="Calibri"/>
              </a:rPr>
              <a:t>Koulutukset 2014</a:t>
            </a:r>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6" name="TextShape 1"/>
          <p:cNvSpPr txBox="1"/>
          <p:nvPr/>
        </p:nvSpPr>
        <p:spPr>
          <a:xfrm>
            <a:off x="985680" y="1333440"/>
            <a:ext cx="7777440" cy="3583080"/>
          </a:xfrm>
          <a:prstGeom prst="rect">
            <a:avLst/>
          </a:prstGeom>
        </p:spPr>
        <p:txBody>
          <a:bodyPr/>
          <a:p>
            <a:pPr>
              <a:lnSpc>
                <a:spcPct val="100000"/>
              </a:lnSpc>
            </a:pPr>
            <a:r>
              <a:rPr b="1" lang="en-US" sz="2400">
                <a:solidFill>
                  <a:srgbClr val="000000"/>
                </a:solidFill>
                <a:latin typeface="Trebuchet MS"/>
              </a:rPr>
              <a:t>Kiinteistöpalvelujen perustutkinto maahanmuuttajille/toimitilahuoltaja(alkanut)</a:t>
            </a:r>
            <a:endParaRPr/>
          </a:p>
          <a:p>
            <a:pPr>
              <a:lnSpc>
                <a:spcPct val="100000"/>
              </a:lnSpc>
              <a:buFont typeface="Arial"/>
              <a:buChar char="-"/>
            </a:pPr>
            <a:r>
              <a:rPr lang="en-US" sz="2400">
                <a:solidFill>
                  <a:srgbClr val="000000"/>
                </a:solidFill>
                <a:latin typeface="Trebuchet MS"/>
              </a:rPr>
              <a:t>Koulutuksen tavoitteena on suorittaa kiinteistöpalvelun perustutkinnon osaamisala toimitilahuoltaja.</a:t>
            </a:r>
            <a:endParaRPr/>
          </a:p>
          <a:p>
            <a:pPr>
              <a:lnSpc>
                <a:spcPct val="100000"/>
              </a:lnSpc>
              <a:buFont typeface="Arial"/>
              <a:buChar char="-"/>
            </a:pPr>
            <a:r>
              <a:rPr lang="en-US" sz="2400">
                <a:solidFill>
                  <a:srgbClr val="000000"/>
                </a:solidFill>
                <a:latin typeface="Trebuchet MS"/>
              </a:rPr>
              <a:t>Koulutuksen kesto, yhteensä 2100 h (300 pv), josta lähiopetusta 169 pv, etäopetusta 26 pv,työssäoppimista105 pv.</a:t>
            </a:r>
            <a:endParaRPr/>
          </a:p>
        </p:txBody>
      </p:sp>
      <p:sp>
        <p:nvSpPr>
          <p:cNvPr id="307" name="TextShape 2"/>
          <p:cNvSpPr txBox="1"/>
          <p:nvPr/>
        </p:nvSpPr>
        <p:spPr>
          <a:xfrm>
            <a:off x="985680" y="380880"/>
            <a:ext cx="6045120" cy="952200"/>
          </a:xfrm>
          <a:prstGeom prst="rect">
            <a:avLst/>
          </a:prstGeom>
        </p:spPr>
        <p:txBody>
          <a:bodyPr anchor="ctr"/>
          <a:p>
            <a:pPr>
              <a:lnSpc>
                <a:spcPct val="100000"/>
              </a:lnSpc>
            </a:pPr>
            <a:r>
              <a:rPr b="1" lang="en-US" sz="2300">
                <a:solidFill>
                  <a:srgbClr val="00a9a5"/>
                </a:solidFill>
                <a:latin typeface="Calibri"/>
              </a:rPr>
              <a:t>Koulutukset 2014</a:t>
            </a:r>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8" name="TextShape 1"/>
          <p:cNvSpPr txBox="1"/>
          <p:nvPr/>
        </p:nvSpPr>
        <p:spPr>
          <a:xfrm>
            <a:off x="985680" y="1333440"/>
            <a:ext cx="7777440" cy="3583080"/>
          </a:xfrm>
          <a:prstGeom prst="rect">
            <a:avLst/>
          </a:prstGeom>
        </p:spPr>
        <p:txBody>
          <a:bodyPr/>
          <a:p>
            <a:pPr>
              <a:lnSpc>
                <a:spcPct val="100000"/>
              </a:lnSpc>
            </a:pPr>
            <a:r>
              <a:rPr b="1" lang="en-US" sz="2400">
                <a:solidFill>
                  <a:srgbClr val="000000"/>
                </a:solidFill>
                <a:latin typeface="Trebuchet MS"/>
              </a:rPr>
              <a:t>Maahanmuuttajien avoin ammattiopisto teollisuuden ja liikenteen aloille</a:t>
            </a:r>
            <a:r>
              <a:rPr lang="en-US" sz="2400">
                <a:solidFill>
                  <a:srgbClr val="000000"/>
                </a:solidFill>
                <a:latin typeface="Trebuchet MS"/>
              </a:rPr>
              <a:t>11.8.2014</a:t>
            </a:r>
            <a:r>
              <a:rPr lang="en-US" sz="2000">
                <a:solidFill>
                  <a:srgbClr val="000000"/>
                </a:solidFill>
                <a:latin typeface="Trebuchet MS"/>
              </a:rPr>
              <a:t>(yksi ryhmä jo käynnistynyt tammikuussa 2014)</a:t>
            </a:r>
            <a:endParaRPr/>
          </a:p>
          <a:p>
            <a:pPr>
              <a:lnSpc>
                <a:spcPct val="100000"/>
              </a:lnSpc>
              <a:buFont typeface="Arial"/>
              <a:buChar char="•"/>
            </a:pPr>
            <a:r>
              <a:rPr lang="en-US" sz="2000">
                <a:solidFill>
                  <a:srgbClr val="000000"/>
                </a:solidFill>
                <a:latin typeface="Trebuchet MS"/>
              </a:rPr>
              <a:t>Ammatillisetopinnot, ohjaus, suomen kieli</a:t>
            </a:r>
            <a:endParaRPr/>
          </a:p>
          <a:p>
            <a:pPr>
              <a:lnSpc>
                <a:spcPct val="100000"/>
              </a:lnSpc>
              <a:buFont typeface="Arial"/>
              <a:buChar char="•"/>
            </a:pPr>
            <a:r>
              <a:rPr lang="en-US" sz="2000">
                <a:solidFill>
                  <a:srgbClr val="000000"/>
                </a:solidFill>
                <a:latin typeface="Trebuchet MS"/>
              </a:rPr>
              <a:t>Rakennusala, pintakäsittelyala, talotekniikka, kone- ja metalliala, sähkö- ja automaatiotekniikka</a:t>
            </a:r>
            <a:endParaRPr/>
          </a:p>
          <a:p>
            <a:pPr>
              <a:lnSpc>
                <a:spcPct val="100000"/>
              </a:lnSpc>
              <a:buFont typeface="Arial"/>
              <a:buChar char="•"/>
            </a:pPr>
            <a:r>
              <a:rPr lang="en-US" sz="2000">
                <a:solidFill>
                  <a:srgbClr val="000000"/>
                </a:solidFill>
                <a:latin typeface="Trebuchet MS"/>
              </a:rPr>
              <a:t>Kesto 200 päivää</a:t>
            </a:r>
            <a:endParaRPr/>
          </a:p>
          <a:p>
            <a:pPr>
              <a:lnSpc>
                <a:spcPct val="100000"/>
              </a:lnSpc>
              <a:buFont typeface="Arial"/>
              <a:buChar char="•"/>
            </a:pPr>
            <a:r>
              <a:rPr lang="en-US" sz="2000">
                <a:solidFill>
                  <a:srgbClr val="000000"/>
                </a:solidFill>
                <a:latin typeface="Trebuchet MS"/>
              </a:rPr>
              <a:t>Suoritetaan vähintään yksi tutkinnon osa</a:t>
            </a:r>
            <a:endParaRPr/>
          </a:p>
        </p:txBody>
      </p:sp>
      <p:sp>
        <p:nvSpPr>
          <p:cNvPr id="309" name="TextShape 2"/>
          <p:cNvSpPr txBox="1"/>
          <p:nvPr/>
        </p:nvSpPr>
        <p:spPr>
          <a:xfrm>
            <a:off x="985680" y="380880"/>
            <a:ext cx="6045120" cy="952200"/>
          </a:xfrm>
          <a:prstGeom prst="rect">
            <a:avLst/>
          </a:prstGeom>
        </p:spPr>
        <p:txBody>
          <a:bodyPr anchor="ctr"/>
          <a:p>
            <a:pPr>
              <a:lnSpc>
                <a:spcPct val="100000"/>
              </a:lnSpc>
            </a:pPr>
            <a:r>
              <a:rPr b="1" lang="en-US" sz="2300">
                <a:solidFill>
                  <a:srgbClr val="00a9a5"/>
                </a:solidFill>
                <a:latin typeface="Calibri"/>
              </a:rPr>
              <a:t>koulutukset 2014</a:t>
            </a: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0" name="TextShape 1"/>
          <p:cNvSpPr txBox="1"/>
          <p:nvPr/>
        </p:nvSpPr>
        <p:spPr>
          <a:xfrm>
            <a:off x="985680" y="1333440"/>
            <a:ext cx="7777440" cy="3583080"/>
          </a:xfrm>
          <a:prstGeom prst="rect">
            <a:avLst/>
          </a:prstGeom>
        </p:spPr>
        <p:txBody>
          <a:bodyPr/>
          <a:p>
            <a:pPr>
              <a:lnSpc>
                <a:spcPct val="100000"/>
              </a:lnSpc>
            </a:pPr>
            <a:r>
              <a:rPr b="1" lang="en-US" sz="2900">
                <a:solidFill>
                  <a:srgbClr val="000000"/>
                </a:solidFill>
                <a:latin typeface="Calibri"/>
              </a:rPr>
              <a:t>Työelämän suomen kielenkoulutus/Puhdistuspalveluala 15.9.2014</a:t>
            </a:r>
            <a:endParaRPr/>
          </a:p>
          <a:p>
            <a:pPr>
              <a:lnSpc>
                <a:spcPct val="100000"/>
              </a:lnSpc>
              <a:buFont typeface="Arial"/>
              <a:buChar char="•"/>
            </a:pPr>
            <a:r>
              <a:rPr lang="en-US" sz="2900">
                <a:solidFill>
                  <a:srgbClr val="000000"/>
                </a:solidFill>
                <a:latin typeface="Calibri"/>
              </a:rPr>
              <a:t>KOHDERYHMÄ/PÄÄSYVAATIMUKSET:TE-toimistonmaahanmuuttajataustaiset henkilöasiakkaat, jotka ovat suorittaneet kotoutumiskoulutuksen tai joilla on vastaava kielitaito. Opiskelijaksi valitaan henkilöitä, joiden työllistymistä edistetään suomen kielen jatko-opinnoilla jatyöelämäpainoitteisellakielenoppimisella</a:t>
            </a:r>
            <a:endParaRPr/>
          </a:p>
          <a:p>
            <a:pPr>
              <a:lnSpc>
                <a:spcPct val="100000"/>
              </a:lnSpc>
              <a:buFont typeface="Arial"/>
              <a:buChar char="•"/>
            </a:pPr>
            <a:r>
              <a:rPr lang="en-US" sz="2900">
                <a:solidFill>
                  <a:srgbClr val="000000"/>
                </a:solidFill>
                <a:latin typeface="Calibri"/>
              </a:rPr>
              <a:t>SISÄLTÖ:</a:t>
            </a:r>
            <a:r>
              <a:rPr lang="en-US" sz="2900">
                <a:solidFill>
                  <a:srgbClr val="000000"/>
                </a:solidFill>
                <a:latin typeface="Calibri"/>
              </a:rPr>
              <a:t>
</a:t>
            </a:r>
            <a:r>
              <a:rPr lang="en-US" sz="2900">
                <a:solidFill>
                  <a:srgbClr val="000000"/>
                </a:solidFill>
                <a:latin typeface="Calibri"/>
              </a:rPr>
              <a:t>1. Ammatillinen suomen kieli 15 pv</a:t>
            </a:r>
            <a:r>
              <a:rPr lang="en-US" sz="2900">
                <a:solidFill>
                  <a:srgbClr val="000000"/>
                </a:solidFill>
                <a:latin typeface="Calibri"/>
              </a:rPr>
              <a:t>
</a:t>
            </a:r>
            <a:r>
              <a:rPr lang="en-US" sz="2900">
                <a:solidFill>
                  <a:srgbClr val="000000"/>
                </a:solidFill>
                <a:latin typeface="Calibri"/>
              </a:rPr>
              <a:t>2. Ammattialan orientoivia opintoja 10 pv</a:t>
            </a:r>
            <a:r>
              <a:rPr lang="en-US" sz="2900">
                <a:solidFill>
                  <a:srgbClr val="000000"/>
                </a:solidFill>
                <a:latin typeface="Calibri"/>
              </a:rPr>
              <a:t>
</a:t>
            </a:r>
            <a:r>
              <a:rPr lang="en-US" sz="2900">
                <a:solidFill>
                  <a:srgbClr val="000000"/>
                </a:solidFill>
                <a:latin typeface="Calibri"/>
              </a:rPr>
              <a:t>3. Kortti- ja lupakoulutukset 5 pv</a:t>
            </a:r>
            <a:r>
              <a:rPr lang="en-US" sz="2900">
                <a:solidFill>
                  <a:srgbClr val="000000"/>
                </a:solidFill>
                <a:latin typeface="Calibri"/>
              </a:rPr>
              <a:t>
</a:t>
            </a:r>
            <a:r>
              <a:rPr lang="en-US" sz="2900">
                <a:solidFill>
                  <a:srgbClr val="000000"/>
                </a:solidFill>
                <a:latin typeface="Calibri"/>
              </a:rPr>
              <a:t>4.Työssäoppiminen25 pv</a:t>
            </a:r>
            <a:r>
              <a:rPr lang="en-US" sz="2900">
                <a:solidFill>
                  <a:srgbClr val="000000"/>
                </a:solidFill>
                <a:latin typeface="Calibri"/>
              </a:rPr>
              <a:t>
</a:t>
            </a:r>
            <a:r>
              <a:rPr lang="en-US" sz="2900">
                <a:solidFill>
                  <a:srgbClr val="000000"/>
                </a:solidFill>
                <a:latin typeface="Calibri"/>
              </a:rPr>
              <a:t>5. Suomen kielen oppituki 5 pv.</a:t>
            </a:r>
            <a:r>
              <a:rPr lang="en-US" sz="2900">
                <a:solidFill>
                  <a:srgbClr val="000000"/>
                </a:solidFill>
                <a:latin typeface="Calibri"/>
              </a:rPr>
              <a:t>
</a:t>
            </a:r>
            <a:r>
              <a:rPr lang="en-US" sz="2300">
                <a:solidFill>
                  <a:srgbClr val="000000"/>
                </a:solidFill>
                <a:latin typeface="Calibri"/>
              </a:rPr>
              <a:t>
</a:t>
            </a:r>
            <a:endParaRPr/>
          </a:p>
        </p:txBody>
      </p:sp>
      <p:sp>
        <p:nvSpPr>
          <p:cNvPr id="311" name="TextShape 2"/>
          <p:cNvSpPr txBox="1"/>
          <p:nvPr/>
        </p:nvSpPr>
        <p:spPr>
          <a:xfrm>
            <a:off x="985680" y="380880"/>
            <a:ext cx="6045120" cy="952200"/>
          </a:xfrm>
          <a:prstGeom prst="rect">
            <a:avLst/>
          </a:prstGeom>
        </p:spPr>
        <p:txBody>
          <a:bodyPr anchor="ctr"/>
          <a:p>
            <a:pPr>
              <a:lnSpc>
                <a:spcPct val="100000"/>
              </a:lnSpc>
            </a:pPr>
            <a:r>
              <a:rPr b="1" lang="en-US" sz="2300">
                <a:solidFill>
                  <a:srgbClr val="00a9a5"/>
                </a:solidFill>
                <a:latin typeface="Calibri"/>
              </a:rPr>
              <a:t>Koulutukset 2014</a:t>
            </a: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2" name="TextShape 1"/>
          <p:cNvSpPr txBox="1"/>
          <p:nvPr/>
        </p:nvSpPr>
        <p:spPr>
          <a:xfrm>
            <a:off x="2625840" y="888120"/>
            <a:ext cx="6045120" cy="4216680"/>
          </a:xfrm>
          <a:prstGeom prst="rect">
            <a:avLst/>
          </a:prstGeom>
        </p:spPr>
        <p:txBody>
          <a:bodyPr/>
          <a:p>
            <a:pPr>
              <a:lnSpc>
                <a:spcPct val="100000"/>
              </a:lnSpc>
            </a:pPr>
            <a:r>
              <a:rPr b="1" lang="en-US" sz="4200">
                <a:solidFill>
                  <a:srgbClr val="000000"/>
                </a:solidFill>
                <a:latin typeface="Trebuchet MS"/>
              </a:rPr>
              <a:t>MOTITA2</a:t>
            </a:r>
            <a:r>
              <a:rPr lang="en-US" sz="4200">
                <a:solidFill>
                  <a:srgbClr val="000000"/>
                </a:solidFill>
                <a:latin typeface="Trebuchet MS"/>
              </a:rPr>
              <a:t>(Eurooppalainen viitekehys käytännön työssä) Koulutuksen tarkoituksena on avata eurooppalaisen viitekehyksen taitotasokuvaukset jaarviointikriteeristökäsitteelliseltä tasolta arkipäivän konkreettisten toimintojen tasolle avuksi S2-opetuksen suunnitteluun ja toteutukseen.</a:t>
            </a:r>
            <a:endParaRPr/>
          </a:p>
          <a:p>
            <a:pPr>
              <a:lnSpc>
                <a:spcPct val="100000"/>
              </a:lnSpc>
            </a:pPr>
            <a:endParaRPr/>
          </a:p>
          <a:p>
            <a:pPr>
              <a:lnSpc>
                <a:spcPct val="100000"/>
              </a:lnSpc>
            </a:pPr>
            <a:r>
              <a:rPr b="1" lang="en-US" sz="4200">
                <a:solidFill>
                  <a:srgbClr val="000000"/>
                </a:solidFill>
                <a:latin typeface="Trebuchet MS"/>
              </a:rPr>
              <a:t>MAKE – Maahanmuuttajien ammatillisen aikuiskoulutuksen kehittäminen</a:t>
            </a:r>
            <a:endParaRPr/>
          </a:p>
          <a:p>
            <a:pPr>
              <a:lnSpc>
                <a:spcPct val="100000"/>
              </a:lnSpc>
            </a:pPr>
            <a:r>
              <a:rPr lang="en-US" sz="4200">
                <a:solidFill>
                  <a:srgbClr val="000000"/>
                </a:solidFill>
                <a:latin typeface="Trebuchet MS"/>
              </a:rPr>
              <a:t>Oulun Aikuiskoulutuskeskuksessa hankkeen painopiste on sosiaali- ja terveysalan sekä hotelli- ja ravintola-alan perustutkinnoissa opiskelevien maahanmuuttajien suomen kielen opiskelun sisältöjen ja järjestämiseen liittyvien käytänteiden kehittäminen.</a:t>
            </a:r>
            <a:endParaRPr/>
          </a:p>
          <a:p>
            <a:pPr>
              <a:lnSpc>
                <a:spcPct val="100000"/>
              </a:lnSpc>
            </a:pPr>
            <a:endParaRPr/>
          </a:p>
          <a:p>
            <a:pPr>
              <a:lnSpc>
                <a:spcPct val="100000"/>
              </a:lnSpc>
            </a:pPr>
            <a:r>
              <a:rPr b="1" lang="en-US" sz="4200">
                <a:solidFill>
                  <a:srgbClr val="000000"/>
                </a:solidFill>
                <a:latin typeface="Trebuchet MS"/>
              </a:rPr>
              <a:t>ConPraxis</a:t>
            </a:r>
            <a:endParaRPr/>
          </a:p>
          <a:p>
            <a:pPr>
              <a:lnSpc>
                <a:spcPct val="100000"/>
              </a:lnSpc>
            </a:pPr>
            <a:r>
              <a:rPr lang="en-US" sz="4200">
                <a:solidFill>
                  <a:srgbClr val="000000"/>
                </a:solidFill>
                <a:latin typeface="Trebuchet MS"/>
              </a:rPr>
              <a:t>Hankkeessa pyritään tuottamaan sanaston oppimista tukevia harjoituksia sellaisiin sananvalintaan tai rakenteiden käyttöön liittyviin tilanteisiin, joissa oppijat valitsevat epätyypillisiäkollokaattejatai virheellisiä taivutusmuotoja tyypillisen käytön sijaan. Epätyypillisyyksien kartoittamisessa hyödynnetään oppijankielenkorpuksiin kerättyä aineistoa. Oppimistehtäviä tuotetaan kielitaitotasoille A2−B2.</a:t>
            </a:r>
            <a:endParaRPr/>
          </a:p>
          <a:p>
            <a:pPr>
              <a:lnSpc>
                <a:spcPct val="100000"/>
              </a:lnSpc>
            </a:pPr>
            <a:endParaRPr/>
          </a:p>
          <a:p>
            <a:pPr>
              <a:lnSpc>
                <a:spcPct val="100000"/>
              </a:lnSpc>
            </a:pPr>
            <a:r>
              <a:rPr b="1" lang="en-US" sz="4200">
                <a:solidFill>
                  <a:srgbClr val="000000"/>
                </a:solidFill>
                <a:latin typeface="Trebuchet MS"/>
              </a:rPr>
              <a:t>Kotoverkko –projekti</a:t>
            </a:r>
            <a:endParaRPr/>
          </a:p>
          <a:p>
            <a:pPr>
              <a:lnSpc>
                <a:spcPct val="100000"/>
              </a:lnSpc>
            </a:pPr>
            <a:r>
              <a:rPr lang="en-US" sz="4200">
                <a:solidFill>
                  <a:srgbClr val="000000"/>
                </a:solidFill>
                <a:latin typeface="Trebuchet MS"/>
              </a:rPr>
              <a:t>Mitä on kotoutumiskoulutuksen laatu, aikuisten maahanmuuttajien kotoutumiskoulutuksen opetussuunnitelman perusteiden käytännön toteutuksen hyvät käytännöt</a:t>
            </a:r>
            <a:endParaRPr/>
          </a:p>
          <a:p>
            <a:pPr>
              <a:lnSpc>
                <a:spcPct val="100000"/>
              </a:lnSpc>
            </a:pPr>
            <a:endParaRPr/>
          </a:p>
          <a:p>
            <a:pPr>
              <a:lnSpc>
                <a:spcPct val="100000"/>
              </a:lnSpc>
            </a:pPr>
            <a:r>
              <a:rPr b="1" lang="en-US" sz="4200">
                <a:solidFill>
                  <a:srgbClr val="000000"/>
                </a:solidFill>
                <a:latin typeface="Trebuchet MS"/>
              </a:rPr>
              <a:t>Pedagoginen osaaminen jakoon</a:t>
            </a:r>
            <a:endParaRPr/>
          </a:p>
          <a:p>
            <a:pPr>
              <a:lnSpc>
                <a:spcPct val="100000"/>
              </a:lnSpc>
            </a:pPr>
            <a:r>
              <a:rPr lang="en-US" sz="4200">
                <a:solidFill>
                  <a:srgbClr val="000000"/>
                </a:solidFill>
                <a:latin typeface="Trebuchet MS"/>
              </a:rPr>
              <a:t>Koulutushankkeen tavoitteena on antaa suomi toisena kielenä -opettajille käytännön työkaluja päivittäisentyönsä kehittämiseen, ammatillisen osaamisen päivittämiseen ja työssä jaksamiseen. Koulutus syventää javahvistaa osallistujiensekä sisällöllistä että pedagogista suomi toisena kielenä -alan osaamista, auttaa verkottumaanmuiden alantoimijoiden kanssa ja lisää opettajien valmiuksia käsitellä suomen opetuksen tilanteita ja teemoja.</a:t>
            </a:r>
            <a:endParaRPr/>
          </a:p>
        </p:txBody>
      </p:sp>
      <p:sp>
        <p:nvSpPr>
          <p:cNvPr id="313" name="TextShape 2"/>
          <p:cNvSpPr txBox="1"/>
          <p:nvPr/>
        </p:nvSpPr>
        <p:spPr>
          <a:xfrm>
            <a:off x="2625840" y="228960"/>
            <a:ext cx="6045120" cy="952200"/>
          </a:xfrm>
          <a:prstGeom prst="rect">
            <a:avLst/>
          </a:prstGeom>
        </p:spPr>
        <p:txBody>
          <a:bodyPr anchor="ctr"/>
          <a:p>
            <a:pPr>
              <a:lnSpc>
                <a:spcPct val="100000"/>
              </a:lnSpc>
            </a:pPr>
            <a:r>
              <a:rPr b="1" lang="en-US" sz="2300">
                <a:solidFill>
                  <a:srgbClr val="00a9a5"/>
                </a:solidFill>
                <a:latin typeface="Calibri"/>
              </a:rPr>
              <a:t>Koulutuksenkehittäminen2013-14</a:t>
            </a:r>
            <a:endParaRPr/>
          </a:p>
        </p:txBody>
      </p:sp>
      <p:pic>
        <p:nvPicPr>
          <p:cNvPr id="314" name="Picture 1" descr=""/>
          <p:cNvPicPr/>
          <p:nvPr/>
        </p:nvPicPr>
        <p:blipFill>
          <a:blip r:embed="rId1"/>
          <a:stretch>
            <a:fillRect/>
          </a:stretch>
        </p:blipFill>
        <p:spPr>
          <a:xfrm>
            <a:off x="0" y="0"/>
            <a:ext cx="2224800" cy="2233080"/>
          </a:xfrm>
          <a:prstGeom prst="rect">
            <a:avLst/>
          </a:prstGeom>
          <a:ln>
            <a:noFill/>
          </a:ln>
        </p:spPr>
      </p:pic>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5" name="TextShape 1"/>
          <p:cNvSpPr txBox="1"/>
          <p:nvPr/>
        </p:nvSpPr>
        <p:spPr>
          <a:xfrm>
            <a:off x="685800" y="1775520"/>
            <a:ext cx="7772040" cy="794520"/>
          </a:xfrm>
          <a:prstGeom prst="rect">
            <a:avLst/>
          </a:prstGeom>
        </p:spPr>
        <p:txBody>
          <a:bodyPr anchor="ctr"/>
          <a:p>
            <a:pPr>
              <a:lnSpc>
                <a:spcPct val="100000"/>
              </a:lnSpc>
            </a:pPr>
            <a:r>
              <a:rPr b="1" lang="en-US" sz="2800">
                <a:solidFill>
                  <a:srgbClr val="ffffff"/>
                </a:solidFill>
                <a:latin typeface="Calibri"/>
              </a:rPr>
              <a:t>Kiitos!</a:t>
            </a: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3" name="TextShape 1"/>
          <p:cNvSpPr txBox="1"/>
          <p:nvPr/>
        </p:nvSpPr>
        <p:spPr>
          <a:xfrm>
            <a:off x="1763280" y="1333440"/>
            <a:ext cx="6337440" cy="4067640"/>
          </a:xfrm>
          <a:prstGeom prst="rect">
            <a:avLst/>
          </a:prstGeom>
        </p:spPr>
        <p:txBody>
          <a:bodyPr/>
          <a:p>
            <a:pPr lvl="1">
              <a:lnSpc>
                <a:spcPct val="100000"/>
              </a:lnSpc>
              <a:buFont typeface="Arial"/>
              <a:buChar char="•"/>
            </a:pPr>
            <a:r>
              <a:rPr lang="en-US" sz="2400">
                <a:solidFill>
                  <a:srgbClr val="000000"/>
                </a:solidFill>
                <a:latin typeface="Trebuchet MS"/>
              </a:rPr>
              <a:t>Perustettu 25.11.1970</a:t>
            </a:r>
            <a:endParaRPr/>
          </a:p>
          <a:p>
            <a:pPr lvl="1">
              <a:lnSpc>
                <a:spcPct val="100000"/>
              </a:lnSpc>
              <a:buFont typeface="Arial"/>
              <a:buChar char="•"/>
            </a:pPr>
            <a:r>
              <a:rPr lang="en-US" sz="2400">
                <a:solidFill>
                  <a:srgbClr val="000000"/>
                </a:solidFill>
                <a:latin typeface="Trebuchet MS"/>
              </a:rPr>
              <a:t>Ammatillinen aikuiskoulutuskeskus 1991</a:t>
            </a:r>
            <a:endParaRPr/>
          </a:p>
          <a:p>
            <a:pPr lvl="1">
              <a:lnSpc>
                <a:spcPct val="100000"/>
              </a:lnSpc>
              <a:buFont typeface="Arial"/>
              <a:buChar char="•"/>
            </a:pPr>
            <a:r>
              <a:rPr lang="en-US" sz="2400">
                <a:solidFill>
                  <a:srgbClr val="000000"/>
                </a:solidFill>
                <a:latin typeface="Trebuchet MS"/>
              </a:rPr>
              <a:t>Osakeyhtiö (omistaja: Oulun kaupunki)1992</a:t>
            </a:r>
            <a:endParaRPr/>
          </a:p>
        </p:txBody>
      </p:sp>
      <p:sp>
        <p:nvSpPr>
          <p:cNvPr id="284" name="TextShape 2"/>
          <p:cNvSpPr txBox="1"/>
          <p:nvPr/>
        </p:nvSpPr>
        <p:spPr>
          <a:xfrm>
            <a:off x="1763280" y="228960"/>
            <a:ext cx="6337440" cy="952200"/>
          </a:xfrm>
          <a:prstGeom prst="rect">
            <a:avLst/>
          </a:prstGeom>
        </p:spPr>
        <p:txBody>
          <a:bodyPr anchor="ctr"/>
          <a:p>
            <a:pPr>
              <a:lnSpc>
                <a:spcPct val="100000"/>
              </a:lnSpc>
            </a:pPr>
            <a:r>
              <a:rPr b="1" lang="en-US" sz="3600">
                <a:solidFill>
                  <a:srgbClr val="00a9a5"/>
                </a:solidFill>
                <a:latin typeface="Calibri"/>
              </a:rPr>
              <a:t>oakk</a:t>
            </a:r>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5" name="TextShape 1"/>
          <p:cNvSpPr txBox="1"/>
          <p:nvPr/>
        </p:nvSpPr>
        <p:spPr>
          <a:xfrm>
            <a:off x="985680" y="380880"/>
            <a:ext cx="6045120" cy="952200"/>
          </a:xfrm>
          <a:prstGeom prst="rect">
            <a:avLst/>
          </a:prstGeom>
        </p:spPr>
        <p:txBody>
          <a:bodyPr anchor="ctr"/>
          <a:p>
            <a:pPr>
              <a:lnSpc>
                <a:spcPct val="100000"/>
              </a:lnSpc>
            </a:pPr>
            <a:r>
              <a:rPr b="1" lang="en-US" sz="3200">
                <a:solidFill>
                  <a:srgbClr val="00a9a5"/>
                </a:solidFill>
                <a:latin typeface="Calibri"/>
              </a:rPr>
              <a:t>oakk</a:t>
            </a:r>
            <a:endParaRPr/>
          </a:p>
        </p:txBody>
      </p:sp>
      <p:pic>
        <p:nvPicPr>
          <p:cNvPr id="286" name="Picture 2" descr=""/>
          <p:cNvPicPr/>
          <p:nvPr/>
        </p:nvPicPr>
        <p:blipFill>
          <a:blip r:embed="rId1"/>
          <a:stretch>
            <a:fillRect/>
          </a:stretch>
        </p:blipFill>
        <p:spPr>
          <a:xfrm>
            <a:off x="5785200" y="588960"/>
            <a:ext cx="2925000" cy="3873960"/>
          </a:xfrm>
          <a:prstGeom prst="rect">
            <a:avLst/>
          </a:prstGeom>
          <a:ln>
            <a:noFill/>
          </a:ln>
        </p:spPr>
      </p:pic>
      <p:sp>
        <p:nvSpPr>
          <p:cNvPr id="287" name="CustomShape 2"/>
          <p:cNvSpPr/>
          <p:nvPr/>
        </p:nvSpPr>
        <p:spPr>
          <a:xfrm>
            <a:off x="571680" y="1518840"/>
            <a:ext cx="5143320" cy="1187640"/>
          </a:xfrm>
          <a:prstGeom prst="rect">
            <a:avLst/>
          </a:prstGeom>
          <a:noFill/>
          <a:ln>
            <a:noFill/>
          </a:ln>
        </p:spPr>
        <p:txBody>
          <a:bodyPr lIns="90000" rIns="90000" tIns="45000" bIns="45000"/>
          <a:p>
            <a:pPr>
              <a:lnSpc>
                <a:spcPct val="100000"/>
              </a:lnSpc>
            </a:pPr>
            <a:r>
              <a:rPr lang="fi-FI" sz="2400">
                <a:solidFill>
                  <a:srgbClr val="4a452a"/>
                </a:solidFill>
                <a:latin typeface="Trebuchet MS"/>
              </a:rPr>
              <a:t>Koulutusalat: Hyvinvointipalvelut, infra-ala, kiinteistö- ja turvallisuusala, metalliala, ohjauspalvelut, ravintola- ja liiketalousala, talonrakennus</a:t>
            </a:r>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8" name="TextShape 1"/>
          <p:cNvSpPr txBox="1"/>
          <p:nvPr/>
        </p:nvSpPr>
        <p:spPr>
          <a:xfrm>
            <a:off x="1763280" y="1333440"/>
            <a:ext cx="6348600" cy="4067640"/>
          </a:xfrm>
          <a:prstGeom prst="rect">
            <a:avLst/>
          </a:prstGeom>
        </p:spPr>
        <p:txBody>
          <a:bodyPr/>
          <a:p>
            <a:pPr>
              <a:lnSpc>
                <a:spcPct val="100000"/>
              </a:lnSpc>
              <a:buFont typeface="Arial"/>
              <a:buChar char="•"/>
            </a:pPr>
            <a:r>
              <a:rPr lang="en-US" sz="2400">
                <a:solidFill>
                  <a:srgbClr val="000000"/>
                </a:solidFill>
                <a:latin typeface="Trebuchet MS"/>
              </a:rPr>
              <a:t>OAKK:n maahanmuuttajakoulutukseen on osallistunut vuodesta 1989 alkaen yli 4000 opiskelijaa 114 eri maasta</a:t>
            </a:r>
            <a:endParaRPr/>
          </a:p>
          <a:p>
            <a:pPr>
              <a:lnSpc>
                <a:spcPct val="100000"/>
              </a:lnSpc>
              <a:buFont typeface="Arial"/>
              <a:buChar char="•"/>
            </a:pPr>
            <a:r>
              <a:rPr lang="en-US" sz="2400">
                <a:solidFill>
                  <a:srgbClr val="000000"/>
                </a:solidFill>
                <a:latin typeface="Trebuchet MS"/>
              </a:rPr>
              <a:t>Maahanmuuttajille on tarjolla 2014 kotoutumiskoulutusta, ammatilliseen koulutukseen valmistavaa koulutusta,työelämäänohjaavaan suomen kielen koulutusta, avointa ammattiopistoa sekä näyttötutkintoon valmistavaa koulutusta</a:t>
            </a:r>
            <a:endParaRPr/>
          </a:p>
          <a:p>
            <a:pPr>
              <a:lnSpc>
                <a:spcPct val="100000"/>
              </a:lnSpc>
            </a:pPr>
            <a:endParaRPr/>
          </a:p>
        </p:txBody>
      </p:sp>
      <p:sp>
        <p:nvSpPr>
          <p:cNvPr id="289" name="TextShape 2"/>
          <p:cNvSpPr txBox="1"/>
          <p:nvPr/>
        </p:nvSpPr>
        <p:spPr>
          <a:xfrm>
            <a:off x="1763280" y="228960"/>
            <a:ext cx="6348600" cy="952200"/>
          </a:xfrm>
          <a:prstGeom prst="rect">
            <a:avLst/>
          </a:prstGeom>
        </p:spPr>
        <p:txBody>
          <a:bodyPr anchor="ctr"/>
          <a:p>
            <a:pPr>
              <a:lnSpc>
                <a:spcPct val="100000"/>
              </a:lnSpc>
            </a:pPr>
            <a:r>
              <a:rPr b="1" lang="en-US" sz="2300">
                <a:solidFill>
                  <a:srgbClr val="00a9a5"/>
                </a:solidFill>
                <a:latin typeface="Calibri"/>
              </a:rPr>
              <a:t>Maahanmuuttajakoulutusoakk:ssa</a:t>
            </a: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0" name="TextShape 1"/>
          <p:cNvSpPr txBox="1"/>
          <p:nvPr/>
        </p:nvSpPr>
        <p:spPr>
          <a:xfrm>
            <a:off x="1763280" y="1333440"/>
            <a:ext cx="6348600" cy="4067640"/>
          </a:xfrm>
          <a:prstGeom prst="rect">
            <a:avLst/>
          </a:prstGeom>
        </p:spPr>
        <p:txBody>
          <a:bodyPr/>
          <a:p>
            <a:pPr>
              <a:lnSpc>
                <a:spcPct val="100000"/>
              </a:lnSpc>
              <a:buFont typeface="Arial"/>
              <a:buChar char="•"/>
            </a:pPr>
            <a:r>
              <a:rPr lang="en-US" sz="2300">
                <a:solidFill>
                  <a:srgbClr val="000000"/>
                </a:solidFill>
                <a:latin typeface="Calibri"/>
              </a:rPr>
              <a:t>KohderyhmänäTE-toimistonkotoutumissuunnitelman piirissä olevat asiakkaat, joiden työllistymistä kotoutumiskoulutus edistää</a:t>
            </a:r>
            <a:endParaRPr/>
          </a:p>
          <a:p>
            <a:pPr>
              <a:lnSpc>
                <a:spcPct val="100000"/>
              </a:lnSpc>
              <a:buFont typeface="Arial"/>
              <a:buChar char="•"/>
            </a:pPr>
            <a:r>
              <a:rPr lang="en-US" sz="2300">
                <a:solidFill>
                  <a:srgbClr val="000000"/>
                </a:solidFill>
                <a:latin typeface="Calibri"/>
              </a:rPr>
              <a:t>Koulutuksen tavoitteena on edistää opiskelijoiden kotoutumista suomalaiseen yhteiskuntaan</a:t>
            </a:r>
            <a:endParaRPr/>
          </a:p>
          <a:p>
            <a:pPr>
              <a:lnSpc>
                <a:spcPct val="100000"/>
              </a:lnSpc>
              <a:buFont typeface="Arial"/>
              <a:buChar char="•"/>
            </a:pPr>
            <a:r>
              <a:rPr lang="en-US" sz="2300">
                <a:solidFill>
                  <a:srgbClr val="000000"/>
                </a:solidFill>
                <a:latin typeface="Calibri"/>
              </a:rPr>
              <a:t>Suomen kielessä ja viestintätaidoissa on tavoitteena saavuttaa toimiva peruskielitaito B1.1.</a:t>
            </a:r>
            <a:endParaRPr/>
          </a:p>
        </p:txBody>
      </p:sp>
      <p:sp>
        <p:nvSpPr>
          <p:cNvPr id="291" name="TextShape 2"/>
          <p:cNvSpPr txBox="1"/>
          <p:nvPr/>
        </p:nvSpPr>
        <p:spPr>
          <a:xfrm>
            <a:off x="1763280" y="228960"/>
            <a:ext cx="6348600" cy="952200"/>
          </a:xfrm>
          <a:prstGeom prst="rect">
            <a:avLst/>
          </a:prstGeom>
        </p:spPr>
        <p:txBody>
          <a:bodyPr anchor="ctr"/>
          <a:p>
            <a:pPr>
              <a:lnSpc>
                <a:spcPct val="100000"/>
              </a:lnSpc>
            </a:pPr>
            <a:r>
              <a:rPr b="1" lang="en-US" sz="2300">
                <a:solidFill>
                  <a:srgbClr val="00a9a5"/>
                </a:solidFill>
                <a:latin typeface="Calibri"/>
              </a:rPr>
              <a:t>Kotoutumiskoulutus (ops2012)</a:t>
            </a:r>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2" name="TextShape 1"/>
          <p:cNvSpPr txBox="1"/>
          <p:nvPr/>
        </p:nvSpPr>
        <p:spPr>
          <a:xfrm>
            <a:off x="2625840" y="1333440"/>
            <a:ext cx="6045120" cy="3771360"/>
          </a:xfrm>
          <a:prstGeom prst="rect">
            <a:avLst/>
          </a:prstGeom>
        </p:spPr>
        <p:txBody>
          <a:bodyPr/>
          <a:p>
            <a:pPr>
              <a:lnSpc>
                <a:spcPct val="100000"/>
              </a:lnSpc>
            </a:pPr>
            <a:r>
              <a:rPr b="1" lang="en-US" sz="2400">
                <a:solidFill>
                  <a:srgbClr val="000000"/>
                </a:solidFill>
                <a:latin typeface="Calibri"/>
              </a:rPr>
              <a:t>Peruspolku (lähtökohtaisesti 55ov= 275 pv)</a:t>
            </a:r>
            <a:r>
              <a:rPr lang="en-US" sz="2400">
                <a:solidFill>
                  <a:srgbClr val="000000"/>
                </a:solidFill>
                <a:latin typeface="Calibri"/>
              </a:rPr>
              <a:t>on tarkoitettu opiskelijoille, joilla on perusopiskeluvalmiudet, toiminnallinen luku- ja kirjoitustaito latinalaisin aakkosin ja aikaisempaa kokemusta vähintään yhden vieraan kielen opiskelusta, tavoitteena on työllistyminen tai ammatillinen koulutus.</a:t>
            </a:r>
            <a:endParaRPr/>
          </a:p>
          <a:p>
            <a:pPr>
              <a:lnSpc>
                <a:spcPct val="100000"/>
              </a:lnSpc>
            </a:pPr>
            <a:endParaRPr/>
          </a:p>
          <a:p>
            <a:pPr>
              <a:lnSpc>
                <a:spcPct val="100000"/>
              </a:lnSpc>
            </a:pPr>
            <a:r>
              <a:rPr b="1" lang="en-US" sz="2400">
                <a:solidFill>
                  <a:srgbClr val="000000"/>
                </a:solidFill>
                <a:latin typeface="Calibri"/>
              </a:rPr>
              <a:t>Hitaasti etenevien polku (lähtökohtaisesti 60ov= 300 pv)</a:t>
            </a:r>
            <a:r>
              <a:rPr lang="en-US" sz="2400">
                <a:solidFill>
                  <a:srgbClr val="000000"/>
                </a:solidFill>
                <a:latin typeface="Calibri"/>
              </a:rPr>
              <a:t>on tarkoitettu opiskelijoille, joilla on puutteita opiskeluvalmiuksissa tai muita oppimisen hitauteen, kuten elämäntilanteeseen vaikuttavia tekijöitä, luku- ja kirjoitustaito latinalaisin aakkosin on tyydyttävä tai harjaantumaton, tavoitteena on työllistyminen tai ammatillinen koulutus.</a:t>
            </a:r>
            <a:endParaRPr/>
          </a:p>
          <a:p>
            <a:pPr>
              <a:lnSpc>
                <a:spcPct val="100000"/>
              </a:lnSpc>
            </a:pPr>
            <a:endParaRPr/>
          </a:p>
          <a:p>
            <a:pPr>
              <a:lnSpc>
                <a:spcPct val="100000"/>
              </a:lnSpc>
            </a:pPr>
            <a:r>
              <a:rPr b="1" lang="en-US" sz="2400">
                <a:solidFill>
                  <a:srgbClr val="000000"/>
                </a:solidFill>
                <a:latin typeface="Calibri"/>
              </a:rPr>
              <a:t>Nopeasti etenevien polku (lähtökohtaisesti 50ov= 250 pv)</a:t>
            </a:r>
            <a:r>
              <a:rPr lang="en-US" sz="2400">
                <a:solidFill>
                  <a:srgbClr val="000000"/>
                </a:solidFill>
                <a:latin typeface="Calibri"/>
              </a:rPr>
              <a:t>on tarkoitettu kielenopiskeluun tottuneille opiskelijoille, joiden luku- ja kirjoitustaito latinalaisin aakkosin on sujuva, joilla on erinomaiset opiskelutaidot ja valmiudet itsenäiseen ja oma-aloitteeseen opiskeluun sekä korkeakoulutus tai kokemusta akateemisesta opiskelusta, tavoitteena on työllistyminen akateemiseen ammattiin tai oman alan täydennyskoulutus.</a:t>
            </a:r>
            <a:endParaRPr/>
          </a:p>
          <a:p>
            <a:pPr>
              <a:lnSpc>
                <a:spcPct val="100000"/>
              </a:lnSpc>
            </a:pPr>
            <a:endParaRPr/>
          </a:p>
          <a:p>
            <a:pPr>
              <a:lnSpc>
                <a:spcPct val="100000"/>
              </a:lnSpc>
            </a:pPr>
            <a:endParaRPr/>
          </a:p>
        </p:txBody>
      </p:sp>
      <p:sp>
        <p:nvSpPr>
          <p:cNvPr id="293" name="TextShape 2"/>
          <p:cNvSpPr txBox="1"/>
          <p:nvPr/>
        </p:nvSpPr>
        <p:spPr>
          <a:xfrm>
            <a:off x="2625840" y="228960"/>
            <a:ext cx="6231240" cy="952200"/>
          </a:xfrm>
          <a:prstGeom prst="rect">
            <a:avLst/>
          </a:prstGeom>
        </p:spPr>
        <p:txBody>
          <a:bodyPr anchor="ctr"/>
          <a:p>
            <a:pPr>
              <a:lnSpc>
                <a:spcPct val="100000"/>
              </a:lnSpc>
            </a:pPr>
            <a:r>
              <a:rPr b="1" lang="en-US" sz="2300">
                <a:solidFill>
                  <a:srgbClr val="00a9a5"/>
                </a:solidFill>
                <a:latin typeface="Calibri"/>
              </a:rPr>
              <a:t>Kotoutumiskoulutus(ops 2012)</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4" name="TextShape 1"/>
          <p:cNvSpPr txBox="1"/>
          <p:nvPr/>
        </p:nvSpPr>
        <p:spPr>
          <a:xfrm>
            <a:off x="985680" y="1333440"/>
            <a:ext cx="7777440" cy="3583080"/>
          </a:xfrm>
          <a:prstGeom prst="rect">
            <a:avLst/>
          </a:prstGeom>
        </p:spPr>
        <p:txBody>
          <a:bodyPr/>
          <a:p>
            <a:pPr>
              <a:lnSpc>
                <a:spcPct val="100000"/>
              </a:lnSpc>
              <a:buFont typeface="Arial"/>
              <a:buChar char="•"/>
            </a:pPr>
            <a:r>
              <a:rPr b="1" lang="en-US" sz="7400">
                <a:solidFill>
                  <a:srgbClr val="000000"/>
                </a:solidFill>
                <a:latin typeface="Trebuchet MS"/>
              </a:rPr>
              <a:t>Suomen kieli ja viestintätaidot  (opiskelijan opintopolusta ja HOPS:sta riippuen lähtökohtaisesti 1050 -1320 h)</a:t>
            </a:r>
            <a:endParaRPr/>
          </a:p>
          <a:p>
            <a:pPr>
              <a:lnSpc>
                <a:spcPct val="100000"/>
              </a:lnSpc>
            </a:pPr>
            <a:endParaRPr/>
          </a:p>
          <a:p>
            <a:pPr>
              <a:lnSpc>
                <a:spcPct val="100000"/>
              </a:lnSpc>
            </a:pPr>
            <a:r>
              <a:rPr lang="en-US" sz="7400">
                <a:solidFill>
                  <a:srgbClr val="000000"/>
                </a:solidFill>
                <a:latin typeface="Trebuchet MS"/>
              </a:rPr>
              <a:t>Taso A1/Moduuli 1 (toimiva alkeiskielitaito)</a:t>
            </a:r>
            <a:endParaRPr/>
          </a:p>
          <a:p>
            <a:pPr>
              <a:lnSpc>
                <a:spcPct val="100000"/>
              </a:lnSpc>
            </a:pPr>
            <a:r>
              <a:rPr lang="en-US" sz="7400">
                <a:solidFill>
                  <a:srgbClr val="000000"/>
                </a:solidFill>
                <a:latin typeface="Trebuchet MS"/>
              </a:rPr>
              <a:t>Tasolle A2 / Moduuli 2 (kehittyvä peruskielitaito)</a:t>
            </a:r>
            <a:endParaRPr/>
          </a:p>
          <a:p>
            <a:pPr>
              <a:lnSpc>
                <a:spcPct val="100000"/>
              </a:lnSpc>
            </a:pPr>
            <a:r>
              <a:rPr lang="en-US" sz="7400">
                <a:solidFill>
                  <a:srgbClr val="000000"/>
                </a:solidFill>
                <a:latin typeface="Trebuchet MS"/>
              </a:rPr>
              <a:t>Tasolle B1 / Moduuli 3 (toimiva peruskielitaito)</a:t>
            </a:r>
            <a:endParaRPr/>
          </a:p>
          <a:p>
            <a:pPr>
              <a:lnSpc>
                <a:spcPct val="100000"/>
              </a:lnSpc>
            </a:pPr>
            <a:r>
              <a:rPr lang="en-US" sz="7400">
                <a:solidFill>
                  <a:srgbClr val="000000"/>
                </a:solidFill>
                <a:latin typeface="Trebuchet MS"/>
              </a:rPr>
              <a:t>Tavoitteena on, että opiskelijan kielitaito on koulutuksen jälkeen keskimäärin tasollaB1.1.</a:t>
            </a:r>
            <a:endParaRPr/>
          </a:p>
          <a:p>
            <a:pPr>
              <a:lnSpc>
                <a:spcPct val="100000"/>
              </a:lnSpc>
            </a:pPr>
            <a:endParaRPr/>
          </a:p>
          <a:p>
            <a:pPr>
              <a:lnSpc>
                <a:spcPct val="100000"/>
              </a:lnSpc>
            </a:pPr>
            <a:endParaRPr/>
          </a:p>
        </p:txBody>
      </p:sp>
      <p:sp>
        <p:nvSpPr>
          <p:cNvPr id="295" name="TextShape 2"/>
          <p:cNvSpPr txBox="1"/>
          <p:nvPr/>
        </p:nvSpPr>
        <p:spPr>
          <a:xfrm>
            <a:off x="985680" y="380880"/>
            <a:ext cx="6045120" cy="612000"/>
          </a:xfrm>
          <a:prstGeom prst="rect">
            <a:avLst/>
          </a:prstGeom>
        </p:spPr>
        <p:txBody>
          <a:bodyPr anchor="ctr"/>
          <a:p>
            <a:pPr>
              <a:lnSpc>
                <a:spcPct val="100000"/>
              </a:lnSpc>
            </a:pPr>
            <a:r>
              <a:rPr b="1" lang="en-US" sz="2300">
                <a:solidFill>
                  <a:srgbClr val="00a9a5"/>
                </a:solidFill>
                <a:latin typeface="Calibri"/>
              </a:rPr>
              <a:t>Kotoutumiskoulutuksen sisällöt</a:t>
            </a:r>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6" name="TextShape 1"/>
          <p:cNvSpPr txBox="1"/>
          <p:nvPr/>
        </p:nvSpPr>
        <p:spPr>
          <a:xfrm>
            <a:off x="985680" y="1333440"/>
            <a:ext cx="7777440" cy="3583080"/>
          </a:xfrm>
          <a:prstGeom prst="rect">
            <a:avLst/>
          </a:prstGeom>
        </p:spPr>
        <p:txBody>
          <a:bodyPr/>
          <a:p>
            <a:pPr>
              <a:lnSpc>
                <a:spcPct val="100000"/>
              </a:lnSpc>
              <a:buFont typeface="Arial"/>
              <a:buChar char="•"/>
            </a:pPr>
            <a:r>
              <a:rPr b="1" lang="en-US" sz="2900">
                <a:solidFill>
                  <a:srgbClr val="000000"/>
                </a:solidFill>
                <a:latin typeface="Trebuchet MS"/>
              </a:rPr>
              <a:t>Työelämä- ja yhteiskuntataidot</a:t>
            </a:r>
            <a:r>
              <a:rPr lang="en-US" sz="2900">
                <a:solidFill>
                  <a:srgbClr val="000000"/>
                </a:solidFill>
                <a:latin typeface="Trebuchet MS"/>
              </a:rPr>
              <a:t>(</a:t>
            </a:r>
            <a:r>
              <a:rPr b="1" lang="en-US" sz="2900">
                <a:solidFill>
                  <a:srgbClr val="000000"/>
                </a:solidFill>
                <a:latin typeface="Trebuchet MS"/>
              </a:rPr>
              <a:t>(opiskelijan opintopolusta jaHOPS:stariippuen lähtökohtaisesti 280 -360 h + työelämäjaksoväh. 50 päivää eli 350 h)</a:t>
            </a:r>
            <a:endParaRPr/>
          </a:p>
          <a:p>
            <a:pPr>
              <a:lnSpc>
                <a:spcPct val="100000"/>
              </a:lnSpc>
            </a:pPr>
            <a:endParaRPr/>
          </a:p>
          <a:p>
            <a:pPr>
              <a:lnSpc>
                <a:spcPct val="100000"/>
              </a:lnSpc>
              <a:buFont typeface="Arial"/>
              <a:buChar char="•"/>
            </a:pPr>
            <a:r>
              <a:rPr b="1" lang="en-US" sz="2900">
                <a:solidFill>
                  <a:srgbClr val="000000"/>
                </a:solidFill>
                <a:latin typeface="Trebuchet MS"/>
              </a:rPr>
              <a:t>Valinnaiset  opinnot (0-Hopsinmukaan)</a:t>
            </a:r>
            <a:endParaRPr/>
          </a:p>
          <a:p>
            <a:pPr>
              <a:lnSpc>
                <a:spcPct val="100000"/>
              </a:lnSpc>
            </a:pPr>
            <a:endParaRPr/>
          </a:p>
          <a:p>
            <a:pPr>
              <a:lnSpc>
                <a:spcPct val="100000"/>
              </a:lnSpc>
            </a:pPr>
            <a:r>
              <a:rPr lang="en-US" sz="2900">
                <a:solidFill>
                  <a:srgbClr val="000000"/>
                </a:solidFill>
                <a:latin typeface="Trebuchet MS"/>
              </a:rPr>
              <a:t>yrittäjyysopinnot, anniskelupassi, ensiapukoulutukset (EA1, EA2 ), hitsaajan pätevyyskokeet, hygieniaosaamistodistus, tietokoneen ajokortit (kansalaisen @-kortti, A-kortti, AB-kortti, ECDL), trukkikortti, tulityökortti, työturvallisuuskortti sekä yleisiin kielitutkintoihin valmennus.</a:t>
            </a:r>
            <a:endParaRPr/>
          </a:p>
          <a:p>
            <a:pPr>
              <a:lnSpc>
                <a:spcPct val="100000"/>
              </a:lnSpc>
            </a:pPr>
            <a:endParaRPr/>
          </a:p>
          <a:p>
            <a:pPr>
              <a:lnSpc>
                <a:spcPct val="100000"/>
              </a:lnSpc>
              <a:buFont typeface="Arial"/>
              <a:buChar char="•"/>
            </a:pPr>
            <a:r>
              <a:rPr b="1" lang="en-US" sz="2900">
                <a:solidFill>
                  <a:srgbClr val="000000"/>
                </a:solidFill>
                <a:latin typeface="Trebuchet MS"/>
              </a:rPr>
              <a:t>Ohjaus (175 h)</a:t>
            </a:r>
            <a:r>
              <a:rPr lang="en-US" sz="2900">
                <a:solidFill>
                  <a:srgbClr val="000000"/>
                </a:solidFill>
                <a:latin typeface="Trebuchet MS"/>
              </a:rPr>
              <a:t>(ryhmäohjaus, pienryhmäohjaus, henkilökohtainen ohjaus, erityinen tuki)</a:t>
            </a:r>
            <a:endParaRPr/>
          </a:p>
          <a:p>
            <a:pPr>
              <a:lnSpc>
                <a:spcPct val="100000"/>
              </a:lnSpc>
            </a:pPr>
            <a:endParaRPr/>
          </a:p>
        </p:txBody>
      </p:sp>
      <p:sp>
        <p:nvSpPr>
          <p:cNvPr id="297" name="TextShape 2"/>
          <p:cNvSpPr txBox="1"/>
          <p:nvPr/>
        </p:nvSpPr>
        <p:spPr>
          <a:xfrm>
            <a:off x="985680" y="380880"/>
            <a:ext cx="6045120" cy="952200"/>
          </a:xfrm>
          <a:prstGeom prst="rect">
            <a:avLst/>
          </a:prstGeom>
        </p:spPr>
        <p:txBody>
          <a:bodyPr anchor="ctr"/>
          <a:p>
            <a:pPr>
              <a:lnSpc>
                <a:spcPct val="100000"/>
              </a:lnSpc>
            </a:pPr>
            <a:r>
              <a:rPr b="1" lang="en-US" sz="2300">
                <a:solidFill>
                  <a:srgbClr val="00a9a5"/>
                </a:solidFill>
                <a:latin typeface="Calibri"/>
              </a:rPr>
              <a:t>Kotoutumiskoulutuksen sisällöt</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8" name="TextShape 1"/>
          <p:cNvSpPr txBox="1"/>
          <p:nvPr/>
        </p:nvSpPr>
        <p:spPr>
          <a:xfrm>
            <a:off x="985680" y="1333440"/>
            <a:ext cx="7777440" cy="3583080"/>
          </a:xfrm>
          <a:prstGeom prst="rect">
            <a:avLst/>
          </a:prstGeom>
        </p:spPr>
        <p:txBody>
          <a:bodyPr/>
          <a:p>
            <a:pPr>
              <a:lnSpc>
                <a:spcPct val="100000"/>
              </a:lnSpc>
              <a:buFont typeface="Arial"/>
              <a:buChar char="•"/>
            </a:pPr>
            <a:r>
              <a:rPr lang="en-US" sz="2300">
                <a:solidFill>
                  <a:srgbClr val="000000"/>
                </a:solidFill>
                <a:latin typeface="Calibri"/>
              </a:rPr>
              <a:t>Kohderyhmä: Maahanmuuttajat, joiden kielitaito on A2.2 taivastaavaeurooppalaisen viitekehysarvioinninmukaan</a:t>
            </a:r>
            <a:endParaRPr/>
          </a:p>
          <a:p>
            <a:pPr>
              <a:lnSpc>
                <a:spcPct val="100000"/>
              </a:lnSpc>
              <a:buFont typeface="Arial"/>
              <a:buChar char="•"/>
            </a:pPr>
            <a:r>
              <a:rPr lang="en-US" sz="2300">
                <a:solidFill>
                  <a:srgbClr val="000000"/>
                </a:solidFill>
                <a:latin typeface="Calibri"/>
              </a:rPr>
              <a:t>Koulutuksen tavoitteet ovat:</a:t>
            </a:r>
            <a:endParaRPr/>
          </a:p>
          <a:p>
            <a:pPr>
              <a:lnSpc>
                <a:spcPct val="100000"/>
              </a:lnSpc>
              <a:buFont typeface="Arial"/>
              <a:buChar char="•"/>
            </a:pPr>
            <a:r>
              <a:rPr lang="en-US" sz="2300">
                <a:solidFill>
                  <a:srgbClr val="000000"/>
                </a:solidFill>
                <a:latin typeface="Calibri"/>
              </a:rPr>
              <a:t>parantaa suomen kielen taitoa, tavoitteena vähintään B1.2 eurooppalaisen viitekehysarvioinnin mukaan</a:t>
            </a:r>
            <a:endParaRPr/>
          </a:p>
          <a:p>
            <a:pPr>
              <a:lnSpc>
                <a:spcPct val="100000"/>
              </a:lnSpc>
              <a:buFont typeface="Arial"/>
              <a:buChar char="•"/>
            </a:pPr>
            <a:r>
              <a:rPr lang="en-US" sz="2300">
                <a:solidFill>
                  <a:srgbClr val="000000"/>
                </a:solidFill>
                <a:latin typeface="Calibri"/>
              </a:rPr>
              <a:t>oppia opiskelemaan yleissivistäviä aineita suomeksi</a:t>
            </a:r>
            <a:endParaRPr/>
          </a:p>
          <a:p>
            <a:pPr>
              <a:lnSpc>
                <a:spcPct val="100000"/>
              </a:lnSpc>
              <a:buFont typeface="Arial"/>
              <a:buChar char="•"/>
            </a:pPr>
            <a:r>
              <a:rPr lang="en-US" sz="2300">
                <a:solidFill>
                  <a:srgbClr val="000000"/>
                </a:solidFill>
                <a:latin typeface="Calibri"/>
              </a:rPr>
              <a:t>saada sellaiset opiskeluvalmiudet, jotka mahdollistavat opiskelun ammatillisessa koulutuksessa.</a:t>
            </a:r>
            <a:endParaRPr/>
          </a:p>
          <a:p>
            <a:pPr>
              <a:lnSpc>
                <a:spcPct val="100000"/>
              </a:lnSpc>
            </a:pPr>
            <a:endParaRPr/>
          </a:p>
        </p:txBody>
      </p:sp>
      <p:sp>
        <p:nvSpPr>
          <p:cNvPr id="299" name="TextShape 2"/>
          <p:cNvSpPr txBox="1"/>
          <p:nvPr/>
        </p:nvSpPr>
        <p:spPr>
          <a:xfrm>
            <a:off x="985680" y="380880"/>
            <a:ext cx="6045120" cy="952200"/>
          </a:xfrm>
          <a:prstGeom prst="rect">
            <a:avLst/>
          </a:prstGeom>
        </p:spPr>
        <p:txBody>
          <a:bodyPr anchor="ctr"/>
          <a:p>
            <a:pPr>
              <a:lnSpc>
                <a:spcPct val="100000"/>
              </a:lnSpc>
            </a:pPr>
            <a:r>
              <a:rPr b="1" lang="en-US" sz="2300">
                <a:solidFill>
                  <a:srgbClr val="00a9a5"/>
                </a:solidFill>
                <a:latin typeface="Calibri"/>
              </a:rPr>
              <a:t>MAAHANMUUTTAJIEN AMMATILLISEENperusKOULUTUKSEENVALMISTAVA KOULUTUS (MAVA)</a:t>
            </a: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